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3" r:id="rId6"/>
    <p:sldId id="260" r:id="rId7"/>
    <p:sldId id="269" r:id="rId8"/>
    <p:sldId id="265" r:id="rId9"/>
    <p:sldId id="264" r:id="rId10"/>
    <p:sldId id="266" r:id="rId11"/>
    <p:sldId id="267" r:id="rId12"/>
  </p:sldIdLst>
  <p:sldSz cx="12192000" cy="6858000"/>
  <p:notesSz cx="6858000" cy="9144000"/>
  <p:embeddedFontLst>
    <p:embeddedFont>
      <p:font typeface="나눔스퀘어 ExtraBold" panose="020B0600000101010101" pitchFamily="50" charset="-127"/>
      <p:bold r:id="rId13"/>
    </p:embeddedFont>
    <p:embeddedFont>
      <p:font typeface="Verdana" panose="020B0604030504040204" pitchFamily="34" charset="0"/>
      <p:regular r:id="rId14"/>
      <p:bold r:id="rId15"/>
      <p:italic r:id="rId16"/>
      <p:boldItalic r:id="rId17"/>
    </p:embeddedFont>
    <p:embeddedFont>
      <p:font typeface="맑은 고딕" panose="020B0503020000020004" pitchFamily="50" charset="-127"/>
      <p:regular r:id="rId18"/>
      <p:bold r:id="rId19"/>
    </p:embeddedFont>
    <p:embeddedFont>
      <p:font typeface="나눔스퀘어" panose="020B0600000101010101" pitchFamily="50" charset="-127"/>
      <p:regular r:id="rId20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B242"/>
    <a:srgbClr val="FFAA2D"/>
    <a:srgbClr val="FF9900"/>
    <a:srgbClr val="FFBF61"/>
    <a:srgbClr val="E7E7E7"/>
    <a:srgbClr val="FF9027"/>
    <a:srgbClr val="FFC018"/>
    <a:srgbClr val="CC9913"/>
    <a:srgbClr val="7F5E0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84E427A-3D55-4303-BF80-6455036E1DE7}" styleName="테마 스타일 1 - 강조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775DCB02-9BB8-47FD-8907-85C794F793BA}" styleName="테마 스타일 1 - 강조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93296810-A885-4BE3-A3E7-6D5BEEA58F35}" styleName="보통 스타일 2 - 강조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912C8C85-51F0-491E-9774-3900AFEF0FD7}" styleName="밝은 스타일 2 - 강조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  <a:tblStyle styleId="{2A488322-F2BA-4B5B-9748-0D474271808F}" styleName="보통 스타일 3 - 강조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70" d="100"/>
          <a:sy n="70" d="100"/>
        </p:scale>
        <p:origin x="618" y="6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5.fntdata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2_2">
  <dgm:title val=""/>
  <dgm:desc val=""/>
  <dgm:catLst>
    <dgm:cat type="accent2" pri="112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ln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F6A3422C-AF25-403B-9FAC-8B7FFD6D4161}" type="doc">
      <dgm:prSet loTypeId="urn:microsoft.com/office/officeart/2005/8/layout/hList1" loCatId="list" qsTypeId="urn:microsoft.com/office/officeart/2005/8/quickstyle/simple1" qsCatId="simple" csTypeId="urn:microsoft.com/office/officeart/2005/8/colors/accent2_2" csCatId="accent2" phldr="1"/>
      <dgm:spPr/>
      <dgm:t>
        <a:bodyPr/>
        <a:lstStyle/>
        <a:p>
          <a:pPr latinLnBrk="1"/>
          <a:endParaRPr lang="ko-KR" altLang="en-US"/>
        </a:p>
      </dgm:t>
    </dgm:pt>
    <dgm:pt modelId="{9B61E062-0B76-430E-AA5A-3912E549231D}">
      <dgm:prSet phldrT="[텍스트]"/>
      <dgm:spPr>
        <a:solidFill>
          <a:srgbClr val="FF9027"/>
        </a:solidFill>
        <a:ln>
          <a:solidFill>
            <a:srgbClr val="FF9027"/>
          </a:solidFill>
        </a:ln>
      </dgm:spPr>
      <dgm:t>
        <a:bodyPr/>
        <a:lstStyle/>
        <a:p>
          <a:pPr latinLnBrk="1"/>
          <a:r>
            <a:rPr lang="ko-KR" altLang="en-US" dirty="0" smtClean="0">
              <a:latin typeface="나눔스퀘어 ExtraBold" panose="020B0600000101010101" pitchFamily="50" charset="-127"/>
              <a:ea typeface="나눔스퀘어 ExtraBold" panose="020B0600000101010101" pitchFamily="50" charset="-127"/>
            </a:rPr>
            <a:t>북 진동</a:t>
          </a:r>
          <a:endParaRPr lang="ko-KR" altLang="en-US" dirty="0">
            <a:latin typeface="나눔스퀘어 ExtraBold" panose="020B0600000101010101" pitchFamily="50" charset="-127"/>
            <a:ea typeface="나눔스퀘어 ExtraBold" panose="020B0600000101010101" pitchFamily="50" charset="-127"/>
          </a:endParaRPr>
        </a:p>
      </dgm:t>
    </dgm:pt>
    <dgm:pt modelId="{DAB192D2-EC4C-448C-A292-014C06E56CD7}" type="parTrans" cxnId="{A2F7EBD7-C663-4F09-BCC6-BDFD1AC20C5D}">
      <dgm:prSet/>
      <dgm:spPr/>
      <dgm:t>
        <a:bodyPr/>
        <a:lstStyle/>
        <a:p>
          <a:pPr latinLnBrk="1"/>
          <a:endParaRPr lang="ko-KR" altLang="en-US">
            <a:latin typeface="배달의민족 주아" panose="02020603020101020101" pitchFamily="18" charset="-127"/>
            <a:ea typeface="배달의민족 주아" panose="02020603020101020101" pitchFamily="18" charset="-127"/>
          </a:endParaRPr>
        </a:p>
      </dgm:t>
    </dgm:pt>
    <dgm:pt modelId="{D862EE92-6879-4C26-B7B4-6E2DBF118490}" type="sibTrans" cxnId="{A2F7EBD7-C663-4F09-BCC6-BDFD1AC20C5D}">
      <dgm:prSet/>
      <dgm:spPr/>
      <dgm:t>
        <a:bodyPr/>
        <a:lstStyle/>
        <a:p>
          <a:pPr latinLnBrk="1"/>
          <a:endParaRPr lang="ko-KR" altLang="en-US">
            <a:latin typeface="배달의민족 주아" panose="02020603020101020101" pitchFamily="18" charset="-127"/>
            <a:ea typeface="배달의민족 주아" panose="02020603020101020101" pitchFamily="18" charset="-127"/>
          </a:endParaRPr>
        </a:p>
      </dgm:t>
    </dgm:pt>
    <dgm:pt modelId="{92225094-3274-4E86-8067-0546EDCBF28A}">
      <dgm:prSet phldrT="[텍스트]"/>
      <dgm:spPr>
        <a:solidFill>
          <a:srgbClr val="FFC018">
            <a:alpha val="70000"/>
          </a:srgbClr>
        </a:solidFill>
      </dgm:spPr>
      <dgm:t>
        <a:bodyPr/>
        <a:lstStyle/>
        <a:p>
          <a:pPr algn="l" latinLnBrk="1"/>
          <a:endParaRPr lang="ko-KR" altLang="en-US" dirty="0">
            <a:latin typeface="나눔스퀘어 ExtraBold" panose="020B0600000101010101" pitchFamily="50" charset="-127"/>
            <a:ea typeface="나눔스퀘어 ExtraBold" panose="020B0600000101010101" pitchFamily="50" charset="-127"/>
          </a:endParaRPr>
        </a:p>
      </dgm:t>
    </dgm:pt>
    <dgm:pt modelId="{C2F37C3D-5B78-409A-8648-3829B579D64E}" type="parTrans" cxnId="{39B23F97-E5C4-45DC-BCCA-40DEBD088109}">
      <dgm:prSet/>
      <dgm:spPr/>
      <dgm:t>
        <a:bodyPr/>
        <a:lstStyle/>
        <a:p>
          <a:pPr latinLnBrk="1"/>
          <a:endParaRPr lang="ko-KR" altLang="en-US">
            <a:latin typeface="배달의민족 주아" panose="02020603020101020101" pitchFamily="18" charset="-127"/>
            <a:ea typeface="배달의민족 주아" panose="02020603020101020101" pitchFamily="18" charset="-127"/>
          </a:endParaRPr>
        </a:p>
      </dgm:t>
    </dgm:pt>
    <dgm:pt modelId="{44A04289-1CBF-49C0-8FAB-0C96796AA2CF}" type="sibTrans" cxnId="{39B23F97-E5C4-45DC-BCCA-40DEBD088109}">
      <dgm:prSet/>
      <dgm:spPr/>
      <dgm:t>
        <a:bodyPr/>
        <a:lstStyle/>
        <a:p>
          <a:pPr latinLnBrk="1"/>
          <a:endParaRPr lang="ko-KR" altLang="en-US">
            <a:latin typeface="배달의민족 주아" panose="02020603020101020101" pitchFamily="18" charset="-127"/>
            <a:ea typeface="배달의민족 주아" panose="02020603020101020101" pitchFamily="18" charset="-127"/>
          </a:endParaRPr>
        </a:p>
      </dgm:t>
    </dgm:pt>
    <dgm:pt modelId="{AC806419-B432-4C10-AFDD-2050BA1A41F1}">
      <dgm:prSet phldrT="[텍스트]"/>
      <dgm:spPr>
        <a:solidFill>
          <a:srgbClr val="FF9027"/>
        </a:solidFill>
        <a:ln>
          <a:solidFill>
            <a:srgbClr val="FF9027"/>
          </a:solidFill>
        </a:ln>
      </dgm:spPr>
      <dgm:t>
        <a:bodyPr/>
        <a:lstStyle/>
        <a:p>
          <a:pPr latinLnBrk="1"/>
          <a:r>
            <a:rPr lang="ko-KR" altLang="en-US" dirty="0" smtClean="0">
              <a:latin typeface="나눔스퀘어 ExtraBold" panose="020B0600000101010101" pitchFamily="50" charset="-127"/>
              <a:ea typeface="나눔스퀘어 ExtraBold" panose="020B0600000101010101" pitchFamily="50" charset="-127"/>
            </a:rPr>
            <a:t>심벌 진동</a:t>
          </a:r>
          <a:endParaRPr lang="ko-KR" altLang="en-US" dirty="0">
            <a:latin typeface="나눔스퀘어 ExtraBold" panose="020B0600000101010101" pitchFamily="50" charset="-127"/>
            <a:ea typeface="나눔스퀘어 ExtraBold" panose="020B0600000101010101" pitchFamily="50" charset="-127"/>
          </a:endParaRPr>
        </a:p>
      </dgm:t>
    </dgm:pt>
    <dgm:pt modelId="{1DF61C3D-5597-457E-A634-CAE7E36DF57A}" type="parTrans" cxnId="{30560363-6D14-4FD0-9D17-EE2EC078CBDE}">
      <dgm:prSet/>
      <dgm:spPr/>
      <dgm:t>
        <a:bodyPr/>
        <a:lstStyle/>
        <a:p>
          <a:pPr latinLnBrk="1"/>
          <a:endParaRPr lang="ko-KR" altLang="en-US">
            <a:latin typeface="배달의민족 주아" panose="02020603020101020101" pitchFamily="18" charset="-127"/>
            <a:ea typeface="배달의민족 주아" panose="02020603020101020101" pitchFamily="18" charset="-127"/>
          </a:endParaRPr>
        </a:p>
      </dgm:t>
    </dgm:pt>
    <dgm:pt modelId="{E240C2B3-F506-4E81-A659-64E7628BAD1E}" type="sibTrans" cxnId="{30560363-6D14-4FD0-9D17-EE2EC078CBDE}">
      <dgm:prSet/>
      <dgm:spPr/>
      <dgm:t>
        <a:bodyPr/>
        <a:lstStyle/>
        <a:p>
          <a:pPr latinLnBrk="1"/>
          <a:endParaRPr lang="ko-KR" altLang="en-US">
            <a:latin typeface="배달의민족 주아" panose="02020603020101020101" pitchFamily="18" charset="-127"/>
            <a:ea typeface="배달의민족 주아" panose="02020603020101020101" pitchFamily="18" charset="-127"/>
          </a:endParaRPr>
        </a:p>
      </dgm:t>
    </dgm:pt>
    <dgm:pt modelId="{32B0133F-13DE-476D-A2B8-B28294BC1D8E}">
      <dgm:prSet phldrT="[텍스트]"/>
      <dgm:spPr>
        <a:solidFill>
          <a:srgbClr val="FFC018">
            <a:alpha val="70000"/>
          </a:srgbClr>
        </a:solidFill>
      </dgm:spPr>
      <dgm:t>
        <a:bodyPr/>
        <a:lstStyle/>
        <a:p>
          <a:pPr latinLnBrk="1"/>
          <a:endParaRPr lang="ko-KR" altLang="en-US" dirty="0">
            <a:latin typeface="나눔스퀘어 ExtraBold" panose="020B0600000101010101" pitchFamily="50" charset="-127"/>
            <a:ea typeface="나눔스퀘어 ExtraBold" panose="020B0600000101010101" pitchFamily="50" charset="-127"/>
          </a:endParaRPr>
        </a:p>
      </dgm:t>
    </dgm:pt>
    <dgm:pt modelId="{F4B67DE8-13DF-4656-A526-581BE309CEEC}" type="parTrans" cxnId="{333AECE0-F357-4329-BD0E-E3A7C1147B58}">
      <dgm:prSet/>
      <dgm:spPr/>
      <dgm:t>
        <a:bodyPr/>
        <a:lstStyle/>
        <a:p>
          <a:pPr latinLnBrk="1"/>
          <a:endParaRPr lang="ko-KR" altLang="en-US">
            <a:latin typeface="배달의민족 주아" panose="02020603020101020101" pitchFamily="18" charset="-127"/>
            <a:ea typeface="배달의민족 주아" panose="02020603020101020101" pitchFamily="18" charset="-127"/>
          </a:endParaRPr>
        </a:p>
      </dgm:t>
    </dgm:pt>
    <dgm:pt modelId="{397E6B62-B40D-49F5-983B-ED2D18EA0D5E}" type="sibTrans" cxnId="{333AECE0-F357-4329-BD0E-E3A7C1147B58}">
      <dgm:prSet/>
      <dgm:spPr/>
      <dgm:t>
        <a:bodyPr/>
        <a:lstStyle/>
        <a:p>
          <a:pPr latinLnBrk="1"/>
          <a:endParaRPr lang="ko-KR" altLang="en-US">
            <a:latin typeface="배달의민족 주아" panose="02020603020101020101" pitchFamily="18" charset="-127"/>
            <a:ea typeface="배달의민족 주아" panose="02020603020101020101" pitchFamily="18" charset="-127"/>
          </a:endParaRPr>
        </a:p>
      </dgm:t>
    </dgm:pt>
    <dgm:pt modelId="{99D0E57D-6782-4825-9CE9-757524F6D5F5}">
      <dgm:prSet phldrT="[텍스트]"/>
      <dgm:spPr>
        <a:solidFill>
          <a:srgbClr val="FF9027"/>
        </a:solidFill>
        <a:ln>
          <a:solidFill>
            <a:srgbClr val="FF9027"/>
          </a:solidFill>
        </a:ln>
      </dgm:spPr>
      <dgm:t>
        <a:bodyPr/>
        <a:lstStyle/>
        <a:p>
          <a:pPr latinLnBrk="1"/>
          <a:r>
            <a:rPr lang="ko-KR" altLang="en-US" dirty="0" smtClean="0">
              <a:latin typeface="나눔스퀘어 ExtraBold" panose="020B0600000101010101" pitchFamily="50" charset="-127"/>
              <a:ea typeface="나눔스퀘어 ExtraBold" panose="020B0600000101010101" pitchFamily="50" charset="-127"/>
            </a:rPr>
            <a:t>컨트롤러 버튼</a:t>
          </a:r>
          <a:endParaRPr lang="ko-KR" altLang="en-US" dirty="0">
            <a:latin typeface="나눔스퀘어 ExtraBold" panose="020B0600000101010101" pitchFamily="50" charset="-127"/>
            <a:ea typeface="나눔스퀘어 ExtraBold" panose="020B0600000101010101" pitchFamily="50" charset="-127"/>
          </a:endParaRPr>
        </a:p>
      </dgm:t>
    </dgm:pt>
    <dgm:pt modelId="{34335572-9A4B-4A59-8683-1541A350E9C9}" type="parTrans" cxnId="{BB4132C0-013B-4240-9071-521F0F9D7E56}">
      <dgm:prSet/>
      <dgm:spPr/>
      <dgm:t>
        <a:bodyPr/>
        <a:lstStyle/>
        <a:p>
          <a:pPr latinLnBrk="1"/>
          <a:endParaRPr lang="ko-KR" altLang="en-US">
            <a:latin typeface="배달의민족 주아" panose="02020603020101020101" pitchFamily="18" charset="-127"/>
            <a:ea typeface="배달의민족 주아" panose="02020603020101020101" pitchFamily="18" charset="-127"/>
          </a:endParaRPr>
        </a:p>
      </dgm:t>
    </dgm:pt>
    <dgm:pt modelId="{CF0B368D-BAF8-4E63-99B3-3828D37CD8C6}" type="sibTrans" cxnId="{BB4132C0-013B-4240-9071-521F0F9D7E56}">
      <dgm:prSet/>
      <dgm:spPr/>
      <dgm:t>
        <a:bodyPr/>
        <a:lstStyle/>
        <a:p>
          <a:pPr latinLnBrk="1"/>
          <a:endParaRPr lang="ko-KR" altLang="en-US">
            <a:latin typeface="배달의민족 주아" panose="02020603020101020101" pitchFamily="18" charset="-127"/>
            <a:ea typeface="배달의민족 주아" panose="02020603020101020101" pitchFamily="18" charset="-127"/>
          </a:endParaRPr>
        </a:p>
      </dgm:t>
    </dgm:pt>
    <dgm:pt modelId="{8681D8CA-C3CE-44F1-8B1B-DB2F1F17148E}">
      <dgm:prSet phldrT="[텍스트]"/>
      <dgm:spPr>
        <a:solidFill>
          <a:srgbClr val="FFC018">
            <a:alpha val="70000"/>
          </a:srgbClr>
        </a:solidFill>
      </dgm:spPr>
      <dgm:t>
        <a:bodyPr/>
        <a:lstStyle/>
        <a:p>
          <a:pPr latinLnBrk="1"/>
          <a:endParaRPr lang="ko-KR" altLang="en-US" dirty="0">
            <a:latin typeface="나눔스퀘어 ExtraBold" panose="020B0600000101010101" pitchFamily="50" charset="-127"/>
            <a:ea typeface="나눔스퀘어 ExtraBold" panose="020B0600000101010101" pitchFamily="50" charset="-127"/>
          </a:endParaRPr>
        </a:p>
      </dgm:t>
    </dgm:pt>
    <dgm:pt modelId="{FC4D12D7-0948-4C0E-92C3-E4E299E23157}" type="parTrans" cxnId="{50E8DE75-D98F-4397-9C4C-85934190E933}">
      <dgm:prSet/>
      <dgm:spPr/>
      <dgm:t>
        <a:bodyPr/>
        <a:lstStyle/>
        <a:p>
          <a:pPr latinLnBrk="1"/>
          <a:endParaRPr lang="ko-KR" altLang="en-US"/>
        </a:p>
      </dgm:t>
    </dgm:pt>
    <dgm:pt modelId="{274AC288-DA14-4D8B-8C90-82B5F329AB8F}" type="sibTrans" cxnId="{50E8DE75-D98F-4397-9C4C-85934190E933}">
      <dgm:prSet/>
      <dgm:spPr/>
      <dgm:t>
        <a:bodyPr/>
        <a:lstStyle/>
        <a:p>
          <a:pPr latinLnBrk="1"/>
          <a:endParaRPr lang="ko-KR" altLang="en-US"/>
        </a:p>
      </dgm:t>
    </dgm:pt>
    <dgm:pt modelId="{432110FD-E244-412E-89A7-6DB88CFEC43C}">
      <dgm:prSet phldrT="[텍스트]"/>
      <dgm:spPr>
        <a:solidFill>
          <a:srgbClr val="FFC018">
            <a:alpha val="70000"/>
          </a:srgbClr>
        </a:solidFill>
      </dgm:spPr>
      <dgm:t>
        <a:bodyPr/>
        <a:lstStyle/>
        <a:p>
          <a:pPr latinLnBrk="1"/>
          <a:endParaRPr lang="ko-KR" altLang="en-US" dirty="0">
            <a:latin typeface="나눔스퀘어 ExtraBold" panose="020B0600000101010101" pitchFamily="50" charset="-127"/>
            <a:ea typeface="나눔스퀘어 ExtraBold" panose="020B0600000101010101" pitchFamily="50" charset="-127"/>
          </a:endParaRPr>
        </a:p>
      </dgm:t>
    </dgm:pt>
    <dgm:pt modelId="{647A0B45-7BAA-49D7-96C3-E285C3ADA083}" type="parTrans" cxnId="{16D8A684-22B4-490F-BBF6-7F5DBE910366}">
      <dgm:prSet/>
      <dgm:spPr/>
      <dgm:t>
        <a:bodyPr/>
        <a:lstStyle/>
        <a:p>
          <a:pPr latinLnBrk="1"/>
          <a:endParaRPr lang="ko-KR" altLang="en-US"/>
        </a:p>
      </dgm:t>
    </dgm:pt>
    <dgm:pt modelId="{C5BE68EC-7F9A-48FA-9714-0FC4EABD5FC5}" type="sibTrans" cxnId="{16D8A684-22B4-490F-BBF6-7F5DBE910366}">
      <dgm:prSet/>
      <dgm:spPr/>
      <dgm:t>
        <a:bodyPr/>
        <a:lstStyle/>
        <a:p>
          <a:pPr latinLnBrk="1"/>
          <a:endParaRPr lang="ko-KR" altLang="en-US"/>
        </a:p>
      </dgm:t>
    </dgm:pt>
    <dgm:pt modelId="{C0547401-86C4-4FC3-B7DA-0B93F59F24D4}">
      <dgm:prSet phldrT="[텍스트]"/>
      <dgm:spPr>
        <a:solidFill>
          <a:srgbClr val="FFC018">
            <a:alpha val="70000"/>
          </a:srgbClr>
        </a:solidFill>
      </dgm:spPr>
      <dgm:t>
        <a:bodyPr/>
        <a:lstStyle/>
        <a:p>
          <a:pPr latinLnBrk="1"/>
          <a:endParaRPr lang="ko-KR" altLang="en-US" dirty="0">
            <a:latin typeface="나눔스퀘어 ExtraBold" panose="020B0600000101010101" pitchFamily="50" charset="-127"/>
            <a:ea typeface="나눔스퀘어 ExtraBold" panose="020B0600000101010101" pitchFamily="50" charset="-127"/>
          </a:endParaRPr>
        </a:p>
      </dgm:t>
    </dgm:pt>
    <dgm:pt modelId="{AE40C643-5372-4DB4-8A48-B4C54DCB8781}" type="parTrans" cxnId="{F71631A0-4A8A-4F3A-8ED7-9D95AA1ACD5F}">
      <dgm:prSet/>
      <dgm:spPr/>
      <dgm:t>
        <a:bodyPr/>
        <a:lstStyle/>
        <a:p>
          <a:pPr latinLnBrk="1"/>
          <a:endParaRPr lang="ko-KR" altLang="en-US"/>
        </a:p>
      </dgm:t>
    </dgm:pt>
    <dgm:pt modelId="{B0B2F4E9-015D-4A75-A6E1-9BECC662C735}" type="sibTrans" cxnId="{F71631A0-4A8A-4F3A-8ED7-9D95AA1ACD5F}">
      <dgm:prSet/>
      <dgm:spPr/>
      <dgm:t>
        <a:bodyPr/>
        <a:lstStyle/>
        <a:p>
          <a:pPr latinLnBrk="1"/>
          <a:endParaRPr lang="ko-KR" altLang="en-US"/>
        </a:p>
      </dgm:t>
    </dgm:pt>
    <dgm:pt modelId="{AA7E4712-452E-407D-9A24-6B0875665615}">
      <dgm:prSet phldrT="[텍스트]"/>
      <dgm:spPr>
        <a:solidFill>
          <a:srgbClr val="FFC018">
            <a:alpha val="70000"/>
          </a:srgbClr>
        </a:solidFill>
      </dgm:spPr>
      <dgm:t>
        <a:bodyPr/>
        <a:lstStyle/>
        <a:p>
          <a:pPr latinLnBrk="1"/>
          <a:endParaRPr lang="ko-KR" altLang="en-US" dirty="0">
            <a:latin typeface="나눔스퀘어 ExtraBold" panose="020B0600000101010101" pitchFamily="50" charset="-127"/>
            <a:ea typeface="나눔스퀘어 ExtraBold" panose="020B0600000101010101" pitchFamily="50" charset="-127"/>
          </a:endParaRPr>
        </a:p>
      </dgm:t>
    </dgm:pt>
    <dgm:pt modelId="{8098DD67-FD79-4C22-AF35-D3C1E05495FC}" type="parTrans" cxnId="{61E99B49-7D8D-4187-976D-9254C3D61D57}">
      <dgm:prSet/>
      <dgm:spPr/>
      <dgm:t>
        <a:bodyPr/>
        <a:lstStyle/>
        <a:p>
          <a:pPr latinLnBrk="1"/>
          <a:endParaRPr lang="ko-KR" altLang="en-US"/>
        </a:p>
      </dgm:t>
    </dgm:pt>
    <dgm:pt modelId="{DCE3FD85-F267-4F09-A0BE-9A83FCA52C8B}" type="sibTrans" cxnId="{61E99B49-7D8D-4187-976D-9254C3D61D57}">
      <dgm:prSet/>
      <dgm:spPr/>
      <dgm:t>
        <a:bodyPr/>
        <a:lstStyle/>
        <a:p>
          <a:pPr latinLnBrk="1"/>
          <a:endParaRPr lang="ko-KR" altLang="en-US"/>
        </a:p>
      </dgm:t>
    </dgm:pt>
    <dgm:pt modelId="{CB8DC3DB-DDA0-4FDB-961A-F7150BDF76E8}" type="pres">
      <dgm:prSet presAssocID="{F6A3422C-AF25-403B-9FAC-8B7FFD6D4161}" presName="Name0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9DF3EFA3-F46C-4FA8-8EF7-48B2E22260AE}" type="pres">
      <dgm:prSet presAssocID="{9B61E062-0B76-430E-AA5A-3912E549231D}" presName="composite" presStyleCnt="0"/>
      <dgm:spPr/>
    </dgm:pt>
    <dgm:pt modelId="{2D071939-565D-4BA3-A5D5-87A56B3BF144}" type="pres">
      <dgm:prSet presAssocID="{9B61E062-0B76-430E-AA5A-3912E549231D}" presName="parTx" presStyleLbl="alignNode1" presStyleIdx="0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9674E1DD-FC0A-47BB-BA86-4E41154EE9BA}" type="pres">
      <dgm:prSet presAssocID="{9B61E062-0B76-430E-AA5A-3912E549231D}" presName="desTx" presStyleLbl="alignAccFollowNode1" presStyleIdx="0" presStyleCnt="3">
        <dgm:presLayoutVars>
          <dgm:bulletEnabled val="1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589ADD64-FF2A-415A-BC5E-0450AD58143D}" type="pres">
      <dgm:prSet presAssocID="{D862EE92-6879-4C26-B7B4-6E2DBF118490}" presName="space" presStyleCnt="0"/>
      <dgm:spPr/>
    </dgm:pt>
    <dgm:pt modelId="{0B953EEF-131C-425B-90F0-F2C765F3D93D}" type="pres">
      <dgm:prSet presAssocID="{AC806419-B432-4C10-AFDD-2050BA1A41F1}" presName="composite" presStyleCnt="0"/>
      <dgm:spPr/>
    </dgm:pt>
    <dgm:pt modelId="{DCF0C019-DCB1-45BE-9B99-5F26BB05C65A}" type="pres">
      <dgm:prSet presAssocID="{AC806419-B432-4C10-AFDD-2050BA1A41F1}" presName="parTx" presStyleLbl="alignNode1" presStyleIdx="1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137BCCBB-E7DA-42CC-8091-C2228CFB4329}" type="pres">
      <dgm:prSet presAssocID="{AC806419-B432-4C10-AFDD-2050BA1A41F1}" presName="desTx" presStyleLbl="alignAccFollowNode1" presStyleIdx="1" presStyleCnt="3">
        <dgm:presLayoutVars>
          <dgm:bulletEnabled val="1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6622E88D-5A0C-40B2-9B9F-B9B9E9FD7447}" type="pres">
      <dgm:prSet presAssocID="{E240C2B3-F506-4E81-A659-64E7628BAD1E}" presName="space" presStyleCnt="0"/>
      <dgm:spPr/>
    </dgm:pt>
    <dgm:pt modelId="{A17006E5-2470-416F-8F4F-E2C6BCCFC255}" type="pres">
      <dgm:prSet presAssocID="{99D0E57D-6782-4825-9CE9-757524F6D5F5}" presName="composite" presStyleCnt="0"/>
      <dgm:spPr/>
    </dgm:pt>
    <dgm:pt modelId="{AC8B0776-0B4E-4D1E-9F08-F85E4BC8D283}" type="pres">
      <dgm:prSet presAssocID="{99D0E57D-6782-4825-9CE9-757524F6D5F5}" presName="parTx" presStyleLbl="alignNode1" presStyleIdx="2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10A1509D-A79C-47C8-8961-EA9F87DF4406}" type="pres">
      <dgm:prSet presAssocID="{99D0E57D-6782-4825-9CE9-757524F6D5F5}" presName="desTx" presStyleLbl="alignAccFollowNode1" presStyleIdx="2" presStyleCnt="3">
        <dgm:presLayoutVars>
          <dgm:bulletEnabled val="1"/>
        </dgm:presLayoutVars>
      </dgm:prSet>
      <dgm:spPr/>
      <dgm:t>
        <a:bodyPr/>
        <a:lstStyle/>
        <a:p>
          <a:pPr latinLnBrk="1"/>
          <a:endParaRPr lang="ko-KR" altLang="en-US"/>
        </a:p>
      </dgm:t>
    </dgm:pt>
  </dgm:ptLst>
  <dgm:cxnLst>
    <dgm:cxn modelId="{34B198E3-CAEF-4D3B-955D-04ED8AF09EDB}" type="presOf" srcId="{9B61E062-0B76-430E-AA5A-3912E549231D}" destId="{2D071939-565D-4BA3-A5D5-87A56B3BF144}" srcOrd="0" destOrd="0" presId="urn:microsoft.com/office/officeart/2005/8/layout/hList1"/>
    <dgm:cxn modelId="{AEDDA08D-20AE-4836-A08A-C222F7763F77}" type="presOf" srcId="{8681D8CA-C3CE-44F1-8B1B-DB2F1F17148E}" destId="{10A1509D-A79C-47C8-8961-EA9F87DF4406}" srcOrd="0" destOrd="0" presId="urn:microsoft.com/office/officeart/2005/8/layout/hList1"/>
    <dgm:cxn modelId="{C86F28F9-CA5A-4A12-85CA-CAAC17AA6BA3}" type="presOf" srcId="{F6A3422C-AF25-403B-9FAC-8B7FFD6D4161}" destId="{CB8DC3DB-DDA0-4FDB-961A-F7150BDF76E8}" srcOrd="0" destOrd="0" presId="urn:microsoft.com/office/officeart/2005/8/layout/hList1"/>
    <dgm:cxn modelId="{6CB00B0C-1A40-4B32-BA69-D30C5FF743FB}" type="presOf" srcId="{432110FD-E244-412E-89A7-6DB88CFEC43C}" destId="{10A1509D-A79C-47C8-8961-EA9F87DF4406}" srcOrd="0" destOrd="1" presId="urn:microsoft.com/office/officeart/2005/8/layout/hList1"/>
    <dgm:cxn modelId="{A3EF1689-0E10-4ECB-9D14-467AF855D784}" type="presOf" srcId="{99D0E57D-6782-4825-9CE9-757524F6D5F5}" destId="{AC8B0776-0B4E-4D1E-9F08-F85E4BC8D283}" srcOrd="0" destOrd="0" presId="urn:microsoft.com/office/officeart/2005/8/layout/hList1"/>
    <dgm:cxn modelId="{50E8DE75-D98F-4397-9C4C-85934190E933}" srcId="{99D0E57D-6782-4825-9CE9-757524F6D5F5}" destId="{8681D8CA-C3CE-44F1-8B1B-DB2F1F17148E}" srcOrd="0" destOrd="0" parTransId="{FC4D12D7-0948-4C0E-92C3-E4E299E23157}" sibTransId="{274AC288-DA14-4D8B-8C90-82B5F329AB8F}"/>
    <dgm:cxn modelId="{61E99B49-7D8D-4187-976D-9254C3D61D57}" srcId="{99D0E57D-6782-4825-9CE9-757524F6D5F5}" destId="{AA7E4712-452E-407D-9A24-6B0875665615}" srcOrd="2" destOrd="0" parTransId="{8098DD67-FD79-4C22-AF35-D3C1E05495FC}" sibTransId="{DCE3FD85-F267-4F09-A0BE-9A83FCA52C8B}"/>
    <dgm:cxn modelId="{333AECE0-F357-4329-BD0E-E3A7C1147B58}" srcId="{AC806419-B432-4C10-AFDD-2050BA1A41F1}" destId="{32B0133F-13DE-476D-A2B8-B28294BC1D8E}" srcOrd="0" destOrd="0" parTransId="{F4B67DE8-13DF-4656-A526-581BE309CEEC}" sibTransId="{397E6B62-B40D-49F5-983B-ED2D18EA0D5E}"/>
    <dgm:cxn modelId="{335A1994-FE7E-48DE-AB6F-CAC6A211E0ED}" type="presOf" srcId="{32B0133F-13DE-476D-A2B8-B28294BC1D8E}" destId="{137BCCBB-E7DA-42CC-8091-C2228CFB4329}" srcOrd="0" destOrd="0" presId="urn:microsoft.com/office/officeart/2005/8/layout/hList1"/>
    <dgm:cxn modelId="{30560363-6D14-4FD0-9D17-EE2EC078CBDE}" srcId="{F6A3422C-AF25-403B-9FAC-8B7FFD6D4161}" destId="{AC806419-B432-4C10-AFDD-2050BA1A41F1}" srcOrd="1" destOrd="0" parTransId="{1DF61C3D-5597-457E-A634-CAE7E36DF57A}" sibTransId="{E240C2B3-F506-4E81-A659-64E7628BAD1E}"/>
    <dgm:cxn modelId="{16D8A684-22B4-490F-BBF6-7F5DBE910366}" srcId="{99D0E57D-6782-4825-9CE9-757524F6D5F5}" destId="{432110FD-E244-412E-89A7-6DB88CFEC43C}" srcOrd="1" destOrd="0" parTransId="{647A0B45-7BAA-49D7-96C3-E285C3ADA083}" sibTransId="{C5BE68EC-7F9A-48FA-9714-0FC4EABD5FC5}"/>
    <dgm:cxn modelId="{1E07AA5F-3B75-4A99-BB81-F0330E5A2F43}" type="presOf" srcId="{C0547401-86C4-4FC3-B7DA-0B93F59F24D4}" destId="{10A1509D-A79C-47C8-8961-EA9F87DF4406}" srcOrd="0" destOrd="3" presId="urn:microsoft.com/office/officeart/2005/8/layout/hList1"/>
    <dgm:cxn modelId="{BB4132C0-013B-4240-9071-521F0F9D7E56}" srcId="{F6A3422C-AF25-403B-9FAC-8B7FFD6D4161}" destId="{99D0E57D-6782-4825-9CE9-757524F6D5F5}" srcOrd="2" destOrd="0" parTransId="{34335572-9A4B-4A59-8683-1541A350E9C9}" sibTransId="{CF0B368D-BAF8-4E63-99B3-3828D37CD8C6}"/>
    <dgm:cxn modelId="{39B23F97-E5C4-45DC-BCCA-40DEBD088109}" srcId="{9B61E062-0B76-430E-AA5A-3912E549231D}" destId="{92225094-3274-4E86-8067-0546EDCBF28A}" srcOrd="0" destOrd="0" parTransId="{C2F37C3D-5B78-409A-8648-3829B579D64E}" sibTransId="{44A04289-1CBF-49C0-8FAB-0C96796AA2CF}"/>
    <dgm:cxn modelId="{F71631A0-4A8A-4F3A-8ED7-9D95AA1ACD5F}" srcId="{99D0E57D-6782-4825-9CE9-757524F6D5F5}" destId="{C0547401-86C4-4FC3-B7DA-0B93F59F24D4}" srcOrd="3" destOrd="0" parTransId="{AE40C643-5372-4DB4-8A48-B4C54DCB8781}" sibTransId="{B0B2F4E9-015D-4A75-A6E1-9BECC662C735}"/>
    <dgm:cxn modelId="{25114D94-B750-4034-BC09-42072FAB9464}" type="presOf" srcId="{AC806419-B432-4C10-AFDD-2050BA1A41F1}" destId="{DCF0C019-DCB1-45BE-9B99-5F26BB05C65A}" srcOrd="0" destOrd="0" presId="urn:microsoft.com/office/officeart/2005/8/layout/hList1"/>
    <dgm:cxn modelId="{99D4FBBA-C304-4739-882C-E02678F89DB8}" type="presOf" srcId="{92225094-3274-4E86-8067-0546EDCBF28A}" destId="{9674E1DD-FC0A-47BB-BA86-4E41154EE9BA}" srcOrd="0" destOrd="0" presId="urn:microsoft.com/office/officeart/2005/8/layout/hList1"/>
    <dgm:cxn modelId="{A2F7EBD7-C663-4F09-BCC6-BDFD1AC20C5D}" srcId="{F6A3422C-AF25-403B-9FAC-8B7FFD6D4161}" destId="{9B61E062-0B76-430E-AA5A-3912E549231D}" srcOrd="0" destOrd="0" parTransId="{DAB192D2-EC4C-448C-A292-014C06E56CD7}" sibTransId="{D862EE92-6879-4C26-B7B4-6E2DBF118490}"/>
    <dgm:cxn modelId="{3E585DF3-AE76-4595-9D9A-F130F8A0A2C4}" type="presOf" srcId="{AA7E4712-452E-407D-9A24-6B0875665615}" destId="{10A1509D-A79C-47C8-8961-EA9F87DF4406}" srcOrd="0" destOrd="2" presId="urn:microsoft.com/office/officeart/2005/8/layout/hList1"/>
    <dgm:cxn modelId="{EC8C2FDD-4C2F-4998-A41A-7AF2CD92C926}" type="presParOf" srcId="{CB8DC3DB-DDA0-4FDB-961A-F7150BDF76E8}" destId="{9DF3EFA3-F46C-4FA8-8EF7-48B2E22260AE}" srcOrd="0" destOrd="0" presId="urn:microsoft.com/office/officeart/2005/8/layout/hList1"/>
    <dgm:cxn modelId="{A7B5964A-FAD1-4E1A-9F86-490843554A20}" type="presParOf" srcId="{9DF3EFA3-F46C-4FA8-8EF7-48B2E22260AE}" destId="{2D071939-565D-4BA3-A5D5-87A56B3BF144}" srcOrd="0" destOrd="0" presId="urn:microsoft.com/office/officeart/2005/8/layout/hList1"/>
    <dgm:cxn modelId="{CFBA362F-0171-418E-9CCC-21FE4219FD8F}" type="presParOf" srcId="{9DF3EFA3-F46C-4FA8-8EF7-48B2E22260AE}" destId="{9674E1DD-FC0A-47BB-BA86-4E41154EE9BA}" srcOrd="1" destOrd="0" presId="urn:microsoft.com/office/officeart/2005/8/layout/hList1"/>
    <dgm:cxn modelId="{1D2F48AF-20DE-4790-A1D9-E36FED4CFCC2}" type="presParOf" srcId="{CB8DC3DB-DDA0-4FDB-961A-F7150BDF76E8}" destId="{589ADD64-FF2A-415A-BC5E-0450AD58143D}" srcOrd="1" destOrd="0" presId="urn:microsoft.com/office/officeart/2005/8/layout/hList1"/>
    <dgm:cxn modelId="{06AE92AD-1873-4953-AA13-D31582F90329}" type="presParOf" srcId="{CB8DC3DB-DDA0-4FDB-961A-F7150BDF76E8}" destId="{0B953EEF-131C-425B-90F0-F2C765F3D93D}" srcOrd="2" destOrd="0" presId="urn:microsoft.com/office/officeart/2005/8/layout/hList1"/>
    <dgm:cxn modelId="{16AE2333-6A72-4CD4-9CDF-E2E0577804A8}" type="presParOf" srcId="{0B953EEF-131C-425B-90F0-F2C765F3D93D}" destId="{DCF0C019-DCB1-45BE-9B99-5F26BB05C65A}" srcOrd="0" destOrd="0" presId="urn:microsoft.com/office/officeart/2005/8/layout/hList1"/>
    <dgm:cxn modelId="{6C25A433-9110-4526-92D6-3A02E99A1B94}" type="presParOf" srcId="{0B953EEF-131C-425B-90F0-F2C765F3D93D}" destId="{137BCCBB-E7DA-42CC-8091-C2228CFB4329}" srcOrd="1" destOrd="0" presId="urn:microsoft.com/office/officeart/2005/8/layout/hList1"/>
    <dgm:cxn modelId="{45493650-2A91-4312-AA7D-3F12EDD28621}" type="presParOf" srcId="{CB8DC3DB-DDA0-4FDB-961A-F7150BDF76E8}" destId="{6622E88D-5A0C-40B2-9B9F-B9B9E9FD7447}" srcOrd="3" destOrd="0" presId="urn:microsoft.com/office/officeart/2005/8/layout/hList1"/>
    <dgm:cxn modelId="{FD9F2C8E-E155-4ADD-9A47-EEE2CB9A3C90}" type="presParOf" srcId="{CB8DC3DB-DDA0-4FDB-961A-F7150BDF76E8}" destId="{A17006E5-2470-416F-8F4F-E2C6BCCFC255}" srcOrd="4" destOrd="0" presId="urn:microsoft.com/office/officeart/2005/8/layout/hList1"/>
    <dgm:cxn modelId="{87C667D4-F034-48ED-B0E7-18F14D408154}" type="presParOf" srcId="{A17006E5-2470-416F-8F4F-E2C6BCCFC255}" destId="{AC8B0776-0B4E-4D1E-9F08-F85E4BC8D283}" srcOrd="0" destOrd="0" presId="urn:microsoft.com/office/officeart/2005/8/layout/hList1"/>
    <dgm:cxn modelId="{6556ABEE-BAA1-4C7D-A6FE-1181E2745849}" type="presParOf" srcId="{A17006E5-2470-416F-8F4F-E2C6BCCFC255}" destId="{10A1509D-A79C-47C8-8961-EA9F87DF4406}" srcOrd="1" destOrd="0" presId="urn:microsoft.com/office/officeart/2005/8/layout/h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D071939-565D-4BA3-A5D5-87A56B3BF144}">
      <dsp:nvSpPr>
        <dsp:cNvPr id="0" name=""/>
        <dsp:cNvSpPr/>
      </dsp:nvSpPr>
      <dsp:spPr>
        <a:xfrm>
          <a:off x="2540" y="1076373"/>
          <a:ext cx="2476500" cy="806400"/>
        </a:xfrm>
        <a:prstGeom prst="rect">
          <a:avLst/>
        </a:prstGeom>
        <a:solidFill>
          <a:srgbClr val="FF9027"/>
        </a:solidFill>
        <a:ln w="12700" cap="flat" cmpd="sng" algn="ctr">
          <a:solidFill>
            <a:srgbClr val="FF9027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9136" tIns="113792" rIns="199136" bIns="113792" numCol="1" spcCol="1270" anchor="ctr" anchorCtr="0">
          <a:noAutofit/>
        </a:bodyPr>
        <a:lstStyle/>
        <a:p>
          <a:pPr lvl="0" algn="ctr" defTabSz="124460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ko-KR" altLang="en-US" sz="2800" kern="1200" dirty="0" smtClean="0">
              <a:latin typeface="나눔스퀘어 ExtraBold" panose="020B0600000101010101" pitchFamily="50" charset="-127"/>
              <a:ea typeface="나눔스퀘어 ExtraBold" panose="020B0600000101010101" pitchFamily="50" charset="-127"/>
            </a:rPr>
            <a:t>북 진동</a:t>
          </a:r>
          <a:endParaRPr lang="ko-KR" altLang="en-US" sz="2800" kern="1200" dirty="0">
            <a:latin typeface="나눔스퀘어 ExtraBold" panose="020B0600000101010101" pitchFamily="50" charset="-127"/>
            <a:ea typeface="나눔스퀘어 ExtraBold" panose="020B0600000101010101" pitchFamily="50" charset="-127"/>
          </a:endParaRPr>
        </a:p>
      </dsp:txBody>
      <dsp:txXfrm>
        <a:off x="2540" y="1076373"/>
        <a:ext cx="2476500" cy="806400"/>
      </dsp:txXfrm>
    </dsp:sp>
    <dsp:sp modelId="{9674E1DD-FC0A-47BB-BA86-4E41154EE9BA}">
      <dsp:nvSpPr>
        <dsp:cNvPr id="0" name=""/>
        <dsp:cNvSpPr/>
      </dsp:nvSpPr>
      <dsp:spPr>
        <a:xfrm>
          <a:off x="2540" y="1882773"/>
          <a:ext cx="2476500" cy="2459519"/>
        </a:xfrm>
        <a:prstGeom prst="rect">
          <a:avLst/>
        </a:prstGeom>
        <a:solidFill>
          <a:srgbClr val="FFC018">
            <a:alpha val="70000"/>
          </a:srgbClr>
        </a:solidFill>
        <a:ln w="12700" cap="flat" cmpd="sng" algn="ctr">
          <a:solidFill>
            <a:schemeClr val="accent2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9352" tIns="149352" rIns="199136" bIns="224028" numCol="1" spcCol="1270" anchor="t" anchorCtr="0">
          <a:noAutofit/>
        </a:bodyPr>
        <a:lstStyle/>
        <a:p>
          <a:pPr marL="285750" lvl="1" indent="-285750" algn="l" defTabSz="1244600" latinLnBrk="1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endParaRPr lang="ko-KR" altLang="en-US" sz="2800" kern="1200" dirty="0">
            <a:latin typeface="나눔스퀘어 ExtraBold" panose="020B0600000101010101" pitchFamily="50" charset="-127"/>
            <a:ea typeface="나눔스퀘어 ExtraBold" panose="020B0600000101010101" pitchFamily="50" charset="-127"/>
          </a:endParaRPr>
        </a:p>
      </dsp:txBody>
      <dsp:txXfrm>
        <a:off x="2540" y="1882773"/>
        <a:ext cx="2476500" cy="2459519"/>
      </dsp:txXfrm>
    </dsp:sp>
    <dsp:sp modelId="{DCF0C019-DCB1-45BE-9B99-5F26BB05C65A}">
      <dsp:nvSpPr>
        <dsp:cNvPr id="0" name=""/>
        <dsp:cNvSpPr/>
      </dsp:nvSpPr>
      <dsp:spPr>
        <a:xfrm>
          <a:off x="2825750" y="1076373"/>
          <a:ext cx="2476500" cy="806400"/>
        </a:xfrm>
        <a:prstGeom prst="rect">
          <a:avLst/>
        </a:prstGeom>
        <a:solidFill>
          <a:srgbClr val="FF9027"/>
        </a:solidFill>
        <a:ln w="12700" cap="flat" cmpd="sng" algn="ctr">
          <a:solidFill>
            <a:srgbClr val="FF9027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9136" tIns="113792" rIns="199136" bIns="113792" numCol="1" spcCol="1270" anchor="ctr" anchorCtr="0">
          <a:noAutofit/>
        </a:bodyPr>
        <a:lstStyle/>
        <a:p>
          <a:pPr lvl="0" algn="ctr" defTabSz="124460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ko-KR" altLang="en-US" sz="2800" kern="1200" dirty="0" smtClean="0">
              <a:latin typeface="나눔스퀘어 ExtraBold" panose="020B0600000101010101" pitchFamily="50" charset="-127"/>
              <a:ea typeface="나눔스퀘어 ExtraBold" panose="020B0600000101010101" pitchFamily="50" charset="-127"/>
            </a:rPr>
            <a:t>심벌 진동</a:t>
          </a:r>
          <a:endParaRPr lang="ko-KR" altLang="en-US" sz="2800" kern="1200" dirty="0">
            <a:latin typeface="나눔스퀘어 ExtraBold" panose="020B0600000101010101" pitchFamily="50" charset="-127"/>
            <a:ea typeface="나눔스퀘어 ExtraBold" panose="020B0600000101010101" pitchFamily="50" charset="-127"/>
          </a:endParaRPr>
        </a:p>
      </dsp:txBody>
      <dsp:txXfrm>
        <a:off x="2825750" y="1076373"/>
        <a:ext cx="2476500" cy="806400"/>
      </dsp:txXfrm>
    </dsp:sp>
    <dsp:sp modelId="{137BCCBB-E7DA-42CC-8091-C2228CFB4329}">
      <dsp:nvSpPr>
        <dsp:cNvPr id="0" name=""/>
        <dsp:cNvSpPr/>
      </dsp:nvSpPr>
      <dsp:spPr>
        <a:xfrm>
          <a:off x="2825750" y="1882773"/>
          <a:ext cx="2476500" cy="2459519"/>
        </a:xfrm>
        <a:prstGeom prst="rect">
          <a:avLst/>
        </a:prstGeom>
        <a:solidFill>
          <a:srgbClr val="FFC018">
            <a:alpha val="70000"/>
          </a:srgbClr>
        </a:solidFill>
        <a:ln w="12700" cap="flat" cmpd="sng" algn="ctr">
          <a:solidFill>
            <a:schemeClr val="accent2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9352" tIns="149352" rIns="199136" bIns="224028" numCol="1" spcCol="1270" anchor="t" anchorCtr="0">
          <a:noAutofit/>
        </a:bodyPr>
        <a:lstStyle/>
        <a:p>
          <a:pPr marL="285750" lvl="1" indent="-285750" algn="l" defTabSz="1244600" latinLnBrk="1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endParaRPr lang="ko-KR" altLang="en-US" sz="2800" kern="1200" dirty="0">
            <a:latin typeface="나눔스퀘어 ExtraBold" panose="020B0600000101010101" pitchFamily="50" charset="-127"/>
            <a:ea typeface="나눔스퀘어 ExtraBold" panose="020B0600000101010101" pitchFamily="50" charset="-127"/>
          </a:endParaRPr>
        </a:p>
      </dsp:txBody>
      <dsp:txXfrm>
        <a:off x="2825750" y="1882773"/>
        <a:ext cx="2476500" cy="2459519"/>
      </dsp:txXfrm>
    </dsp:sp>
    <dsp:sp modelId="{AC8B0776-0B4E-4D1E-9F08-F85E4BC8D283}">
      <dsp:nvSpPr>
        <dsp:cNvPr id="0" name=""/>
        <dsp:cNvSpPr/>
      </dsp:nvSpPr>
      <dsp:spPr>
        <a:xfrm>
          <a:off x="5648960" y="1076373"/>
          <a:ext cx="2476500" cy="806400"/>
        </a:xfrm>
        <a:prstGeom prst="rect">
          <a:avLst/>
        </a:prstGeom>
        <a:solidFill>
          <a:srgbClr val="FF9027"/>
        </a:solidFill>
        <a:ln w="12700" cap="flat" cmpd="sng" algn="ctr">
          <a:solidFill>
            <a:srgbClr val="FF9027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9136" tIns="113792" rIns="199136" bIns="113792" numCol="1" spcCol="1270" anchor="ctr" anchorCtr="0">
          <a:noAutofit/>
        </a:bodyPr>
        <a:lstStyle/>
        <a:p>
          <a:pPr lvl="0" algn="ctr" defTabSz="124460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ko-KR" altLang="en-US" sz="2800" kern="1200" dirty="0" smtClean="0">
              <a:latin typeface="나눔스퀘어 ExtraBold" panose="020B0600000101010101" pitchFamily="50" charset="-127"/>
              <a:ea typeface="나눔스퀘어 ExtraBold" panose="020B0600000101010101" pitchFamily="50" charset="-127"/>
            </a:rPr>
            <a:t>컨트롤러 버튼</a:t>
          </a:r>
          <a:endParaRPr lang="ko-KR" altLang="en-US" sz="2800" kern="1200" dirty="0">
            <a:latin typeface="나눔스퀘어 ExtraBold" panose="020B0600000101010101" pitchFamily="50" charset="-127"/>
            <a:ea typeface="나눔스퀘어 ExtraBold" panose="020B0600000101010101" pitchFamily="50" charset="-127"/>
          </a:endParaRPr>
        </a:p>
      </dsp:txBody>
      <dsp:txXfrm>
        <a:off x="5648960" y="1076373"/>
        <a:ext cx="2476500" cy="806400"/>
      </dsp:txXfrm>
    </dsp:sp>
    <dsp:sp modelId="{10A1509D-A79C-47C8-8961-EA9F87DF4406}">
      <dsp:nvSpPr>
        <dsp:cNvPr id="0" name=""/>
        <dsp:cNvSpPr/>
      </dsp:nvSpPr>
      <dsp:spPr>
        <a:xfrm>
          <a:off x="5648960" y="1882773"/>
          <a:ext cx="2476500" cy="2459519"/>
        </a:xfrm>
        <a:prstGeom prst="rect">
          <a:avLst/>
        </a:prstGeom>
        <a:solidFill>
          <a:srgbClr val="FFC018">
            <a:alpha val="70000"/>
          </a:srgbClr>
        </a:solidFill>
        <a:ln w="12700" cap="flat" cmpd="sng" algn="ctr">
          <a:solidFill>
            <a:schemeClr val="accent2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9352" tIns="149352" rIns="199136" bIns="224028" numCol="1" spcCol="1270" anchor="t" anchorCtr="0">
          <a:noAutofit/>
        </a:bodyPr>
        <a:lstStyle/>
        <a:p>
          <a:pPr marL="285750" lvl="1" indent="-285750" algn="l" defTabSz="1244600" latinLnBrk="1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endParaRPr lang="ko-KR" altLang="en-US" sz="2800" kern="1200" dirty="0">
            <a:latin typeface="나눔스퀘어 ExtraBold" panose="020B0600000101010101" pitchFamily="50" charset="-127"/>
            <a:ea typeface="나눔스퀘어 ExtraBold" panose="020B0600000101010101" pitchFamily="50" charset="-127"/>
          </a:endParaRPr>
        </a:p>
        <a:p>
          <a:pPr marL="285750" lvl="1" indent="-285750" algn="l" defTabSz="1244600" latinLnBrk="1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endParaRPr lang="ko-KR" altLang="en-US" sz="2800" kern="1200" dirty="0">
            <a:latin typeface="나눔스퀘어 ExtraBold" panose="020B0600000101010101" pitchFamily="50" charset="-127"/>
            <a:ea typeface="나눔스퀘어 ExtraBold" panose="020B0600000101010101" pitchFamily="50" charset="-127"/>
          </a:endParaRPr>
        </a:p>
        <a:p>
          <a:pPr marL="285750" lvl="1" indent="-285750" algn="l" defTabSz="1244600" latinLnBrk="1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endParaRPr lang="ko-KR" altLang="en-US" sz="2800" kern="1200" dirty="0">
            <a:latin typeface="나눔스퀘어 ExtraBold" panose="020B0600000101010101" pitchFamily="50" charset="-127"/>
            <a:ea typeface="나눔스퀘어 ExtraBold" panose="020B0600000101010101" pitchFamily="50" charset="-127"/>
          </a:endParaRPr>
        </a:p>
        <a:p>
          <a:pPr marL="285750" lvl="1" indent="-285750" algn="l" defTabSz="1244600" latinLnBrk="1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endParaRPr lang="ko-KR" altLang="en-US" sz="2800" kern="1200" dirty="0">
            <a:latin typeface="나눔스퀘어 ExtraBold" panose="020B0600000101010101" pitchFamily="50" charset="-127"/>
            <a:ea typeface="나눔스퀘어 ExtraBold" panose="020B0600000101010101" pitchFamily="50" charset="-127"/>
          </a:endParaRPr>
        </a:p>
      </dsp:txBody>
      <dsp:txXfrm>
        <a:off x="5648960" y="1882773"/>
        <a:ext cx="2476500" cy="245951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List1">
  <dgm:title val=""/>
  <dgm:desc val=""/>
  <dgm:catLst>
    <dgm:cat type="list" pri="5000"/>
    <dgm:cat type="convert" pri="5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w" for="des" forName="parTx"/>
      <dgm:constr type="h" for="des" forName="parTx" op="equ"/>
      <dgm:constr type="w" for="des" forName="desTx"/>
      <dgm:constr type="h" for="des" forName="desTx" op="equ"/>
      <dgm:constr type="primFontSz" for="des" forName="parTx" val="65"/>
      <dgm:constr type="secFontSz" for="des" forName="desTx" refType="primFontSz" refFor="des" refForName="parTx" op="equ"/>
      <dgm:constr type="h" for="des" forName="parTx" refType="primFontSz" refFor="des" refForName="parTx" fact="0.8"/>
      <dgm:constr type="h" for="des" forName="desTx" refType="primFontSz" refFor="des" refForName="parTx" fact="1.22"/>
      <dgm:constr type="w" for="ch" forName="space" refType="w" refFor="ch" refForName="composite" op="equ" fact="0.14"/>
    </dgm:constrLst>
    <dgm:ruleLst>
      <dgm:rule type="w" for="ch" forName="composite" val="0" fact="NaN" max="NaN"/>
      <dgm:rule type="primFontSz" for="des" forName="parTx" val="5" fact="NaN" max="NaN"/>
    </dgm:ruleLst>
    <dgm:forEach name="Name4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onstrLst>
          <dgm:constr type="l" for="ch" forName="parTx"/>
          <dgm:constr type="w" for="ch" forName="parTx" refType="w"/>
          <dgm:constr type="t" for="ch" forName="parTx"/>
          <dgm:constr type="l" for="ch" forName="desTx"/>
          <dgm:constr type="w" for="ch" forName="desTx" refType="w" refFor="ch" refForName="parTx"/>
          <dgm:constr type="t" for="ch" forName="desTx" refType="h" refFor="ch" refForName="parTx"/>
        </dgm:constrLst>
        <dgm:ruleLst>
          <dgm:rule type="h" val="INF" fact="NaN" max="NaN"/>
        </dgm:ruleLst>
        <dgm:layoutNode name="parTx" styleLbl="alignNode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>
            <dgm:adjLst/>
          </dgm:shape>
          <dgm:presOf axis="self" ptType="node"/>
          <dgm:constrLst>
            <dgm:constr type="h" refType="w" op="lte" fact="0.4"/>
            <dgm:constr type="h"/>
            <dgm:constr type="tMarg" refType="primFontSz" fact="0.32"/>
            <dgm:constr type="bMarg" refType="primFontSz" fact="0.32"/>
          </dgm:constrLst>
          <dgm:ruleLst>
            <dgm:rule type="h" val="INF" fact="NaN" max="NaN"/>
          </dgm:ruleLst>
        </dgm:layoutNode>
        <dgm:layoutNode name="desTx" styleLbl="alignAccFollowNode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val="65"/>
            <dgm:constr type="primFontSz" refType="secFontSz"/>
            <dgm:constr type="h"/>
            <dgm:constr type="lMarg" refType="primFontSz" fact="0.42"/>
            <dgm:constr type="tMarg" refType="primFontSz" fact="0.42"/>
            <dgm:constr type="bMarg" refType="primFontSz" fact="0.63"/>
          </dgm:constrLst>
          <dgm:ruleLst>
            <dgm:rule type="h" val="INF" fact="NaN" max="NaN"/>
          </dgm:ruleLst>
        </dgm:layoutNode>
      </dgm:layoutNode>
      <dgm:forEach name="Name5" axis="followSib" ptType="sibTrans" cnt="1">
        <dgm:layoutNode name="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2.png>
</file>

<file path=ppt/media/image3.png>
</file>

<file path=ppt/media/image4.png>
</file>

<file path=ppt/media/image5.pn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smtClean="0"/>
              <a:t>클릭하여 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650EAD-1576-4451-8E24-0BAD957971F8}" type="datetimeFigureOut">
              <a:rPr lang="ko-KR" altLang="en-US" smtClean="0"/>
              <a:t>2016-12-11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84D886-A27E-4EC7-BB7E-A8E9A7BCFCE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9733510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650EAD-1576-4451-8E24-0BAD957971F8}" type="datetimeFigureOut">
              <a:rPr lang="ko-KR" altLang="en-US" smtClean="0"/>
              <a:t>2016-12-11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84D886-A27E-4EC7-BB7E-A8E9A7BCFCE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484402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650EAD-1576-4451-8E24-0BAD957971F8}" type="datetimeFigureOut">
              <a:rPr lang="ko-KR" altLang="en-US" smtClean="0"/>
              <a:t>2016-12-11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84D886-A27E-4EC7-BB7E-A8E9A7BCFCE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787195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650EAD-1576-4451-8E24-0BAD957971F8}" type="datetimeFigureOut">
              <a:rPr lang="ko-KR" altLang="en-US" smtClean="0"/>
              <a:t>2016-12-11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84D886-A27E-4EC7-BB7E-A8E9A7BCFCE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869680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650EAD-1576-4451-8E24-0BAD957971F8}" type="datetimeFigureOut">
              <a:rPr lang="ko-KR" altLang="en-US" smtClean="0"/>
              <a:t>2016-12-11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84D886-A27E-4EC7-BB7E-A8E9A7BCFCE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994288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650EAD-1576-4451-8E24-0BAD957971F8}" type="datetimeFigureOut">
              <a:rPr lang="ko-KR" altLang="en-US" smtClean="0"/>
              <a:t>2016-12-11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84D886-A27E-4EC7-BB7E-A8E9A7BCFCE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826106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650EAD-1576-4451-8E24-0BAD957971F8}" type="datetimeFigureOut">
              <a:rPr lang="ko-KR" altLang="en-US" smtClean="0"/>
              <a:t>2016-12-11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84D886-A27E-4EC7-BB7E-A8E9A7BCFCE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273074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650EAD-1576-4451-8E24-0BAD957971F8}" type="datetimeFigureOut">
              <a:rPr lang="ko-KR" altLang="en-US" smtClean="0"/>
              <a:t>2016-12-11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84D886-A27E-4EC7-BB7E-A8E9A7BCFCE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1615092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650EAD-1576-4451-8E24-0BAD957971F8}" type="datetimeFigureOut">
              <a:rPr lang="ko-KR" altLang="en-US" smtClean="0"/>
              <a:t>2016-12-11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84D886-A27E-4EC7-BB7E-A8E9A7BCFCE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629607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650EAD-1576-4451-8E24-0BAD957971F8}" type="datetimeFigureOut">
              <a:rPr lang="ko-KR" altLang="en-US" smtClean="0"/>
              <a:t>2016-12-11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84D886-A27E-4EC7-BB7E-A8E9A7BCFCE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2923089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650EAD-1576-4451-8E24-0BAD957971F8}" type="datetimeFigureOut">
              <a:rPr lang="ko-KR" altLang="en-US" smtClean="0"/>
              <a:t>2016-12-11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84D886-A27E-4EC7-BB7E-A8E9A7BCFCE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042622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E650EAD-1576-4451-8E24-0BAD957971F8}" type="datetimeFigureOut">
              <a:rPr lang="ko-KR" altLang="en-US" smtClean="0"/>
              <a:t>2016-12-11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84D886-A27E-4EC7-BB7E-A8E9A7BCFCE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906300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/>
          <p:cNvSpPr txBox="1"/>
          <p:nvPr/>
        </p:nvSpPr>
        <p:spPr>
          <a:xfrm>
            <a:off x="4094490" y="2411762"/>
            <a:ext cx="4003019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6600" dirty="0" smtClean="0">
                <a:solidFill>
                  <a:schemeClr val="bg1">
                    <a:lumMod val="9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Verdana" panose="020B0604030504040204" pitchFamily="34" charset="0"/>
              </a:rPr>
              <a:t>VR DRUM</a:t>
            </a:r>
            <a:endParaRPr lang="ko-KR" altLang="en-US" sz="6600" dirty="0">
              <a:solidFill>
                <a:schemeClr val="bg1">
                  <a:lumMod val="95000"/>
                </a:schemeClr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  <a:cs typeface="Verdana" panose="020B0604030504040204" pitchFamily="34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5205371" y="3620741"/>
            <a:ext cx="1781257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600" dirty="0" smtClean="0">
                <a:solidFill>
                  <a:schemeClr val="bg1">
                    <a:lumMod val="9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Verdana" panose="020B0604030504040204" pitchFamily="34" charset="0"/>
              </a:rPr>
              <a:t>20140931 </a:t>
            </a:r>
            <a:r>
              <a:rPr lang="ko-KR" altLang="en-US" sz="1600" dirty="0" smtClean="0">
                <a:solidFill>
                  <a:schemeClr val="bg1">
                    <a:lumMod val="9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Verdana" panose="020B0604030504040204" pitchFamily="34" charset="0"/>
              </a:rPr>
              <a:t>권원표</a:t>
            </a:r>
            <a:endParaRPr lang="en-US" altLang="ko-KR" sz="1600" dirty="0" smtClean="0">
              <a:solidFill>
                <a:schemeClr val="bg1">
                  <a:lumMod val="9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  <a:cs typeface="Verdana" panose="020B0604030504040204" pitchFamily="34" charset="0"/>
            </a:endParaRPr>
          </a:p>
          <a:p>
            <a:pPr algn="ctr"/>
            <a:r>
              <a:rPr lang="en-US" altLang="ko-KR" sz="1600" dirty="0" smtClean="0">
                <a:solidFill>
                  <a:schemeClr val="bg1">
                    <a:lumMod val="9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Verdana" panose="020B0604030504040204" pitchFamily="34" charset="0"/>
              </a:rPr>
              <a:t>20130203 </a:t>
            </a:r>
            <a:r>
              <a:rPr lang="ko-KR" altLang="en-US" sz="1600" dirty="0" err="1" smtClean="0">
                <a:solidFill>
                  <a:schemeClr val="bg1">
                    <a:lumMod val="9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Verdana" panose="020B0604030504040204" pitchFamily="34" charset="0"/>
              </a:rPr>
              <a:t>유정민</a:t>
            </a:r>
            <a:endParaRPr lang="en-US" altLang="ko-KR" sz="1600" dirty="0" smtClean="0">
              <a:solidFill>
                <a:schemeClr val="bg1">
                  <a:lumMod val="9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  <a:cs typeface="Verdana" panose="020B0604030504040204" pitchFamily="34" charset="0"/>
            </a:endParaRPr>
          </a:p>
          <a:p>
            <a:pPr algn="ctr"/>
            <a:r>
              <a:rPr lang="en-US" altLang="ko-KR" sz="1600" dirty="0" smtClean="0">
                <a:solidFill>
                  <a:schemeClr val="bg1">
                    <a:lumMod val="9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Verdana" panose="020B0604030504040204" pitchFamily="34" charset="0"/>
              </a:rPr>
              <a:t>20140707 </a:t>
            </a:r>
            <a:r>
              <a:rPr lang="ko-KR" altLang="en-US" sz="1600" dirty="0" smtClean="0">
                <a:solidFill>
                  <a:schemeClr val="bg1">
                    <a:lumMod val="9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Verdana" panose="020B0604030504040204" pitchFamily="34" charset="0"/>
              </a:rPr>
              <a:t>이종건</a:t>
            </a:r>
            <a:endParaRPr lang="ko-KR" altLang="en-US" sz="1600" dirty="0">
              <a:solidFill>
                <a:schemeClr val="bg1">
                  <a:lumMod val="9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  <a:cs typeface="Verdana" panose="020B0604030504040204" pitchFamily="34" charset="0"/>
            </a:endParaRPr>
          </a:p>
        </p:txBody>
      </p:sp>
      <p:cxnSp>
        <p:nvCxnSpPr>
          <p:cNvPr id="9" name="직선 연결선 8"/>
          <p:cNvCxnSpPr/>
          <p:nvPr/>
        </p:nvCxnSpPr>
        <p:spPr>
          <a:xfrm flipH="1">
            <a:off x="7894309" y="3237259"/>
            <a:ext cx="406400" cy="383482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직선 연결선 9"/>
          <p:cNvCxnSpPr/>
          <p:nvPr/>
        </p:nvCxnSpPr>
        <p:spPr>
          <a:xfrm flipH="1">
            <a:off x="3891290" y="2411762"/>
            <a:ext cx="406400" cy="383482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363888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사각형 3"/>
          <p:cNvSpPr/>
          <p:nvPr/>
        </p:nvSpPr>
        <p:spPr>
          <a:xfrm>
            <a:off x="3310758" y="0"/>
            <a:ext cx="8881241" cy="6858000"/>
          </a:xfrm>
          <a:prstGeom prst="rect">
            <a:avLst/>
          </a:prstGeom>
          <a:solidFill>
            <a:schemeClr val="bg1">
              <a:alpha val="9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0" y="2216617"/>
            <a:ext cx="3310758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4000" dirty="0" smtClean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  </a:t>
            </a:r>
            <a:r>
              <a:rPr lang="ko-KR" altLang="en-US" sz="4000" dirty="0" err="1" smtClean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방학중</a:t>
            </a:r>
            <a:endParaRPr lang="en-US" altLang="ko-KR" sz="4000" dirty="0" smtClean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algn="ctr"/>
            <a:r>
              <a:rPr lang="ko-KR" altLang="en-US" sz="4000" dirty="0" smtClean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     계획</a:t>
            </a:r>
            <a:endParaRPr lang="en-US" altLang="ko-KR" sz="4000" dirty="0" smtClean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graphicFrame>
        <p:nvGraphicFramePr>
          <p:cNvPr id="7" name="표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25297082"/>
              </p:ext>
            </p:extLst>
          </p:nvPr>
        </p:nvGraphicFramePr>
        <p:xfrm>
          <a:off x="3533224" y="1714434"/>
          <a:ext cx="8436309" cy="3429132"/>
        </p:xfrm>
        <a:graphic>
          <a:graphicData uri="http://schemas.openxmlformats.org/drawingml/2006/table">
            <a:tbl>
              <a:tblPr firstRow="1" bandRow="1">
                <a:tableStyleId>{2A488322-F2BA-4B5B-9748-0D474271808F}</a:tableStyleId>
              </a:tblPr>
              <a:tblGrid>
                <a:gridCol w="2308018">
                  <a:extLst>
                    <a:ext uri="{9D8B030D-6E8A-4147-A177-3AD203B41FA5}">
                      <a16:colId xmlns:a16="http://schemas.microsoft.com/office/drawing/2014/main" val="1352293748"/>
                    </a:ext>
                  </a:extLst>
                </a:gridCol>
                <a:gridCol w="1162151">
                  <a:extLst>
                    <a:ext uri="{9D8B030D-6E8A-4147-A177-3AD203B41FA5}">
                      <a16:colId xmlns:a16="http://schemas.microsoft.com/office/drawing/2014/main" val="2105313862"/>
                    </a:ext>
                  </a:extLst>
                </a:gridCol>
                <a:gridCol w="993228">
                  <a:extLst>
                    <a:ext uri="{9D8B030D-6E8A-4147-A177-3AD203B41FA5}">
                      <a16:colId xmlns:a16="http://schemas.microsoft.com/office/drawing/2014/main" val="1887126359"/>
                    </a:ext>
                  </a:extLst>
                </a:gridCol>
                <a:gridCol w="993228">
                  <a:extLst>
                    <a:ext uri="{9D8B030D-6E8A-4147-A177-3AD203B41FA5}">
                      <a16:colId xmlns:a16="http://schemas.microsoft.com/office/drawing/2014/main" val="2276726567"/>
                    </a:ext>
                  </a:extLst>
                </a:gridCol>
                <a:gridCol w="993228">
                  <a:extLst>
                    <a:ext uri="{9D8B030D-6E8A-4147-A177-3AD203B41FA5}">
                      <a16:colId xmlns:a16="http://schemas.microsoft.com/office/drawing/2014/main" val="1191992658"/>
                    </a:ext>
                  </a:extLst>
                </a:gridCol>
                <a:gridCol w="993228">
                  <a:extLst>
                    <a:ext uri="{9D8B030D-6E8A-4147-A177-3AD203B41FA5}">
                      <a16:colId xmlns:a16="http://schemas.microsoft.com/office/drawing/2014/main" val="2678873102"/>
                    </a:ext>
                  </a:extLst>
                </a:gridCol>
                <a:gridCol w="993228">
                  <a:extLst>
                    <a:ext uri="{9D8B030D-6E8A-4147-A177-3AD203B41FA5}">
                      <a16:colId xmlns:a16="http://schemas.microsoft.com/office/drawing/2014/main" val="642673184"/>
                    </a:ext>
                  </a:extLst>
                </a:gridCol>
              </a:tblGrid>
              <a:tr h="571522"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latin typeface="나눔스퀘어 ExtraBold" panose="020B0600000101010101" pitchFamily="50" charset="-127"/>
                        <a:ea typeface="나눔스퀘어 ExtraBold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dirty="0" smtClean="0"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~12/23</a:t>
                      </a:r>
                      <a:endParaRPr lang="ko-KR" altLang="en-US" dirty="0">
                        <a:latin typeface="나눔스퀘어 ExtraBold" panose="020B0600000101010101" pitchFamily="50" charset="-127"/>
                        <a:ea typeface="나눔스퀘어 ExtraBold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dirty="0" smtClean="0"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~1/13</a:t>
                      </a:r>
                      <a:endParaRPr lang="ko-KR" altLang="en-US" dirty="0">
                        <a:latin typeface="나눔스퀘어 ExtraBold" panose="020B0600000101010101" pitchFamily="50" charset="-127"/>
                        <a:ea typeface="나눔스퀘어 ExtraBold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dirty="0" smtClean="0"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~1/27</a:t>
                      </a:r>
                      <a:endParaRPr lang="ko-KR" altLang="en-US" dirty="0">
                        <a:latin typeface="나눔스퀘어 ExtraBold" panose="020B0600000101010101" pitchFamily="50" charset="-127"/>
                        <a:ea typeface="나눔스퀘어 ExtraBold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dirty="0" smtClean="0"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~2/17</a:t>
                      </a:r>
                      <a:endParaRPr lang="ko-KR" altLang="en-US" dirty="0">
                        <a:latin typeface="나눔스퀘어 ExtraBold" panose="020B0600000101010101" pitchFamily="50" charset="-127"/>
                        <a:ea typeface="나눔스퀘어 ExtraBold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dirty="0" smtClean="0"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~3/17</a:t>
                      </a:r>
                      <a:endParaRPr lang="ko-KR" altLang="en-US" dirty="0">
                        <a:latin typeface="나눔스퀘어 ExtraBold" panose="020B0600000101010101" pitchFamily="50" charset="-127"/>
                        <a:ea typeface="나눔스퀘어 ExtraBold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dirty="0" smtClean="0"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~4/14</a:t>
                      </a:r>
                      <a:endParaRPr lang="ko-KR" altLang="en-US" dirty="0">
                        <a:latin typeface="나눔스퀘어 ExtraBold" panose="020B0600000101010101" pitchFamily="50" charset="-127"/>
                        <a:ea typeface="나눔스퀘어 ExtraBold" panose="020B0600000101010101" pitchFamily="50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025927230"/>
                  </a:ext>
                </a:extLst>
              </a:tr>
              <a:tr h="571522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err="1" smtClean="0"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아두이노</a:t>
                      </a:r>
                      <a:r>
                        <a:rPr lang="ko-KR" altLang="en-US" dirty="0" smtClean="0"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 페달 제작</a:t>
                      </a:r>
                      <a:endParaRPr lang="ko-KR" altLang="en-US" dirty="0">
                        <a:latin typeface="나눔스퀘어 ExtraBold" panose="020B0600000101010101" pitchFamily="50" charset="-127"/>
                        <a:ea typeface="나눔스퀘어 ExtraBold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800" kern="1200" dirty="0">
                        <a:solidFill>
                          <a:schemeClr val="dk1"/>
                        </a:solidFill>
                        <a:latin typeface="나눔스퀘어 ExtraBold" panose="020B0600000101010101" pitchFamily="50" charset="-127"/>
                        <a:ea typeface="나눔스퀘어 ExtraBold" panose="020B0600000101010101" pitchFamily="50" charset="-127"/>
                        <a:cs typeface="+mn-cs"/>
                      </a:endParaRPr>
                    </a:p>
                  </a:txBody>
                  <a:tcPr anchor="ctr"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latin typeface="나눔스퀘어 ExtraBold" panose="020B0600000101010101" pitchFamily="50" charset="-127"/>
                        <a:ea typeface="나눔스퀘어 ExtraBold" panose="020B0600000101010101" pitchFamily="50" charset="-127"/>
                      </a:endParaRPr>
                    </a:p>
                  </a:txBody>
                  <a:tcPr anchor="ctr">
                    <a:solidFill>
                      <a:srgbClr val="FF99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latin typeface="나눔스퀘어 ExtraBold" panose="020B0600000101010101" pitchFamily="50" charset="-127"/>
                        <a:ea typeface="나눔스퀘어 ExtraBold" panose="020B0600000101010101" pitchFamily="50" charset="-127"/>
                      </a:endParaRPr>
                    </a:p>
                  </a:txBody>
                  <a:tcPr anchor="ctr"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latin typeface="나눔스퀘어 ExtraBold" panose="020B0600000101010101" pitchFamily="50" charset="-127"/>
                        <a:ea typeface="나눔스퀘어 ExtraBold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latin typeface="나눔스퀘어 ExtraBold" panose="020B0600000101010101" pitchFamily="50" charset="-127"/>
                        <a:ea typeface="나눔스퀘어 ExtraBold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latin typeface="나눔스퀘어 ExtraBold" panose="020B0600000101010101" pitchFamily="50" charset="-127"/>
                        <a:ea typeface="나눔스퀘어 ExtraBold" panose="020B0600000101010101" pitchFamily="50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812820112"/>
                  </a:ext>
                </a:extLst>
              </a:tr>
              <a:tr h="571522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VR</a:t>
                      </a:r>
                      <a:r>
                        <a:rPr lang="ko-KR" altLang="en-US" dirty="0" smtClean="0"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에 페달 적용</a:t>
                      </a:r>
                      <a:endParaRPr lang="ko-KR" altLang="en-US" dirty="0">
                        <a:latin typeface="나눔스퀘어 ExtraBold" panose="020B0600000101010101" pitchFamily="50" charset="-127"/>
                        <a:ea typeface="나눔스퀘어 ExtraBold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latin typeface="나눔스퀘어 ExtraBold" panose="020B0600000101010101" pitchFamily="50" charset="-127"/>
                        <a:ea typeface="나눔스퀘어 ExtraBold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latin typeface="나눔스퀘어 ExtraBold" panose="020B0600000101010101" pitchFamily="50" charset="-127"/>
                        <a:ea typeface="나눔스퀘어 ExtraBold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latin typeface="나눔스퀘어 ExtraBold" panose="020B0600000101010101" pitchFamily="50" charset="-127"/>
                        <a:ea typeface="나눔스퀘어 ExtraBold" panose="020B0600000101010101" pitchFamily="50" charset="-127"/>
                      </a:endParaRPr>
                    </a:p>
                  </a:txBody>
                  <a:tcPr anchor="ctr">
                    <a:solidFill>
                      <a:srgbClr val="FFB24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latin typeface="나눔스퀘어 ExtraBold" panose="020B0600000101010101" pitchFamily="50" charset="-127"/>
                        <a:ea typeface="나눔스퀘어 ExtraBold" panose="020B0600000101010101" pitchFamily="50" charset="-127"/>
                      </a:endParaRPr>
                    </a:p>
                  </a:txBody>
                  <a:tcPr anchor="ctr">
                    <a:solidFill>
                      <a:srgbClr val="FFB24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latin typeface="나눔스퀘어 ExtraBold" panose="020B0600000101010101" pitchFamily="50" charset="-127"/>
                        <a:ea typeface="나눔스퀘어 ExtraBold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latin typeface="나눔스퀘어 ExtraBold" panose="020B0600000101010101" pitchFamily="50" charset="-127"/>
                        <a:ea typeface="나눔스퀘어 ExtraBold" panose="020B0600000101010101" pitchFamily="50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099376503"/>
                  </a:ext>
                </a:extLst>
              </a:tr>
              <a:tr h="571522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메트로놈 기능</a:t>
                      </a:r>
                      <a:endParaRPr lang="en-US" altLang="ko-KR" dirty="0" smtClean="0">
                        <a:latin typeface="나눔스퀘어 ExtraBold" panose="020B0600000101010101" pitchFamily="50" charset="-127"/>
                        <a:ea typeface="나눔스퀘어 ExtraBold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latin typeface="나눔스퀘어 ExtraBold" panose="020B0600000101010101" pitchFamily="50" charset="-127"/>
                        <a:ea typeface="나눔스퀘어 ExtraBold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latin typeface="나눔스퀘어 ExtraBold" panose="020B0600000101010101" pitchFamily="50" charset="-127"/>
                        <a:ea typeface="나눔스퀘어 ExtraBold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latin typeface="나눔스퀘어 ExtraBold" panose="020B0600000101010101" pitchFamily="50" charset="-127"/>
                        <a:ea typeface="나눔스퀘어 ExtraBold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latin typeface="나눔스퀘어 ExtraBold" panose="020B0600000101010101" pitchFamily="50" charset="-127"/>
                        <a:ea typeface="나눔스퀘어 ExtraBold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latin typeface="나눔스퀘어 ExtraBold" panose="020B0600000101010101" pitchFamily="50" charset="-127"/>
                        <a:ea typeface="나눔스퀘어 ExtraBold" panose="020B0600000101010101" pitchFamily="50" charset="-127"/>
                      </a:endParaRPr>
                    </a:p>
                  </a:txBody>
                  <a:tcPr anchor="ctr">
                    <a:solidFill>
                      <a:srgbClr val="FF99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latin typeface="나눔스퀘어 ExtraBold" panose="020B0600000101010101" pitchFamily="50" charset="-127"/>
                        <a:ea typeface="나눔스퀘어 ExtraBold" panose="020B0600000101010101" pitchFamily="50" charset="-127"/>
                      </a:endParaRPr>
                    </a:p>
                  </a:txBody>
                  <a:tcPr anchor="ctr">
                    <a:solidFill>
                      <a:srgbClr val="FF99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45996697"/>
                  </a:ext>
                </a:extLst>
              </a:tr>
              <a:tr h="571522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 smtClean="0"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MIDI</a:t>
                      </a:r>
                      <a:r>
                        <a:rPr lang="en-US" altLang="ko-KR" baseline="0" dirty="0" smtClean="0"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 Recording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latin typeface="나눔스퀘어 ExtraBold" panose="020B0600000101010101" pitchFamily="50" charset="-127"/>
                        <a:ea typeface="나눔스퀘어 ExtraBold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latin typeface="나눔스퀘어 ExtraBold" panose="020B0600000101010101" pitchFamily="50" charset="-127"/>
                        <a:ea typeface="나눔스퀘어 ExtraBold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latin typeface="나눔스퀘어 ExtraBold" panose="020B0600000101010101" pitchFamily="50" charset="-127"/>
                        <a:ea typeface="나눔스퀘어 ExtraBold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latin typeface="나눔스퀘어 ExtraBold" panose="020B0600000101010101" pitchFamily="50" charset="-127"/>
                        <a:ea typeface="나눔스퀘어 ExtraBold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latin typeface="나눔스퀘어 ExtraBold" panose="020B0600000101010101" pitchFamily="50" charset="-127"/>
                        <a:ea typeface="나눔스퀘어 ExtraBold" panose="020B0600000101010101" pitchFamily="50" charset="-127"/>
                      </a:endParaRPr>
                    </a:p>
                  </a:txBody>
                  <a:tcPr anchor="ctr">
                    <a:solidFill>
                      <a:srgbClr val="FFAA2D">
                        <a:alpha val="9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latin typeface="나눔스퀘어 ExtraBold" panose="020B0600000101010101" pitchFamily="50" charset="-127"/>
                        <a:ea typeface="나눔스퀘어 ExtraBold" panose="020B0600000101010101" pitchFamily="50" charset="-127"/>
                      </a:endParaRPr>
                    </a:p>
                  </a:txBody>
                  <a:tcPr anchor="ctr">
                    <a:solidFill>
                      <a:srgbClr val="FFAA2D">
                        <a:alpha val="9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99102677"/>
                  </a:ext>
                </a:extLst>
              </a:tr>
              <a:tr h="571522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baseline="0" dirty="0" smtClean="0"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BGM </a:t>
                      </a:r>
                      <a:r>
                        <a:rPr lang="ko-KR" altLang="en-US" baseline="0" dirty="0" smtClean="0"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설정 기능</a:t>
                      </a:r>
                      <a:endParaRPr lang="ko-KR" altLang="en-US" dirty="0" smtClean="0">
                        <a:latin typeface="나눔스퀘어 ExtraBold" panose="020B0600000101010101" pitchFamily="50" charset="-127"/>
                        <a:ea typeface="나눔스퀘어 ExtraBold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latin typeface="나눔스퀘어 ExtraBold" panose="020B0600000101010101" pitchFamily="50" charset="-127"/>
                        <a:ea typeface="나눔스퀘어 ExtraBold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latin typeface="나눔스퀘어 ExtraBold" panose="020B0600000101010101" pitchFamily="50" charset="-127"/>
                        <a:ea typeface="나눔스퀘어 ExtraBold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latin typeface="나눔스퀘어 ExtraBold" panose="020B0600000101010101" pitchFamily="50" charset="-127"/>
                        <a:ea typeface="나눔스퀘어 ExtraBold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latin typeface="나눔스퀘어 ExtraBold" panose="020B0600000101010101" pitchFamily="50" charset="-127"/>
                        <a:ea typeface="나눔스퀘어 ExtraBold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latin typeface="나눔스퀘어 ExtraBold" panose="020B0600000101010101" pitchFamily="50" charset="-127"/>
                        <a:ea typeface="나눔스퀘어 ExtraBold" panose="020B0600000101010101" pitchFamily="50" charset="-127"/>
                      </a:endParaRPr>
                    </a:p>
                  </a:txBody>
                  <a:tcPr anchor="ctr">
                    <a:solidFill>
                      <a:srgbClr val="FF99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latin typeface="나눔스퀘어 ExtraBold" panose="020B0600000101010101" pitchFamily="50" charset="-127"/>
                        <a:ea typeface="나눔스퀘어 ExtraBold" panose="020B0600000101010101" pitchFamily="50" charset="-127"/>
                      </a:endParaRPr>
                    </a:p>
                  </a:txBody>
                  <a:tcPr anchor="ctr">
                    <a:solidFill>
                      <a:srgbClr val="FF99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5927641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1038009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직사각형 10"/>
          <p:cNvSpPr/>
          <p:nvPr/>
        </p:nvSpPr>
        <p:spPr>
          <a:xfrm>
            <a:off x="0" y="1710558"/>
            <a:ext cx="12192000" cy="3436884"/>
          </a:xfrm>
          <a:prstGeom prst="rect">
            <a:avLst/>
          </a:pr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/>
          <p:cNvSpPr txBox="1"/>
          <p:nvPr/>
        </p:nvSpPr>
        <p:spPr>
          <a:xfrm>
            <a:off x="3888216" y="2875002"/>
            <a:ext cx="4415568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6600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Verdana" panose="020B0604030504040204" pitchFamily="34" charset="0"/>
              </a:rPr>
              <a:t>Thank you</a:t>
            </a:r>
            <a:endParaRPr lang="ko-KR" altLang="en-US" sz="6600" dirty="0">
              <a:latin typeface="나눔스퀘어 ExtraBold" panose="020B0600000101010101" pitchFamily="50" charset="-127"/>
              <a:ea typeface="나눔스퀘어 ExtraBold" panose="020B0600000101010101" pitchFamily="50" charset="-127"/>
              <a:cs typeface="Verdan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61749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사각형 3"/>
          <p:cNvSpPr/>
          <p:nvPr/>
        </p:nvSpPr>
        <p:spPr>
          <a:xfrm>
            <a:off x="0" y="1524000"/>
            <a:ext cx="12192000" cy="3810000"/>
          </a:xfrm>
          <a:prstGeom prst="rect">
            <a:avLst/>
          </a:prstGeom>
          <a:solidFill>
            <a:schemeClr val="bg1">
              <a:alpha val="9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TextBox 11"/>
          <p:cNvSpPr txBox="1"/>
          <p:nvPr/>
        </p:nvSpPr>
        <p:spPr>
          <a:xfrm>
            <a:off x="6857999" y="2090172"/>
            <a:ext cx="4524704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01. </a:t>
            </a:r>
            <a:r>
              <a:rPr lang="ko-KR" altLang="en-US" sz="2400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새롭게 추가된 기능</a:t>
            </a:r>
            <a:endParaRPr lang="en-US" altLang="ko-KR" sz="2400" dirty="0" smtClean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  <a:p>
            <a:endParaRPr lang="en-US" altLang="ko-KR" sz="2400" dirty="0" smtClean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  <a:p>
            <a:r>
              <a:rPr lang="en-US" altLang="ko-KR" sz="2400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02. </a:t>
            </a:r>
            <a:r>
              <a:rPr lang="ko-KR" altLang="en-US" sz="2400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데모 연주</a:t>
            </a:r>
            <a:endParaRPr lang="en-US" altLang="ko-KR" sz="2400" dirty="0" smtClean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  <a:p>
            <a:endParaRPr lang="en-US" altLang="ko-KR" sz="2400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  <a:p>
            <a:r>
              <a:rPr lang="en-US" altLang="ko-KR" sz="2400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03. </a:t>
            </a:r>
            <a:r>
              <a:rPr lang="ko-KR" altLang="en-US" sz="2400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애니메이션 상세 설명</a:t>
            </a:r>
            <a:endParaRPr lang="en-US" altLang="ko-KR" sz="2400" dirty="0" smtClean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  <a:p>
            <a:endParaRPr lang="en-US" altLang="ko-KR" sz="2400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  <a:p>
            <a:r>
              <a:rPr lang="en-US" altLang="ko-KR" sz="2400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04. </a:t>
            </a:r>
            <a:r>
              <a:rPr lang="ko-KR" altLang="en-US" sz="2400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방학 중 계획</a:t>
            </a:r>
            <a:endParaRPr lang="ko-KR" altLang="en-US" sz="2400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cxnSp>
        <p:nvCxnSpPr>
          <p:cNvPr id="14" name="직선 연결선 13"/>
          <p:cNvCxnSpPr/>
          <p:nvPr/>
        </p:nvCxnSpPr>
        <p:spPr>
          <a:xfrm>
            <a:off x="6479627" y="2002223"/>
            <a:ext cx="0" cy="2833779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16" name="그림 1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70234" y="2002223"/>
            <a:ext cx="1902370" cy="1902370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1095702" y="3529474"/>
            <a:ext cx="419362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54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목</a:t>
            </a:r>
            <a:r>
              <a:rPr lang="ko-KR" altLang="en-US" sz="5400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차</a:t>
            </a:r>
            <a:endParaRPr lang="ko-KR" altLang="en-US" sz="5400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1847059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사각형 3"/>
          <p:cNvSpPr/>
          <p:nvPr/>
        </p:nvSpPr>
        <p:spPr>
          <a:xfrm>
            <a:off x="3310758" y="0"/>
            <a:ext cx="8881241" cy="6858000"/>
          </a:xfrm>
          <a:prstGeom prst="rect">
            <a:avLst/>
          </a:prstGeom>
          <a:solidFill>
            <a:schemeClr val="bg1">
              <a:alpha val="9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7" name="육각형 36"/>
          <p:cNvSpPr/>
          <p:nvPr/>
        </p:nvSpPr>
        <p:spPr>
          <a:xfrm>
            <a:off x="3736424" y="176023"/>
            <a:ext cx="3026980" cy="708330"/>
          </a:xfrm>
          <a:prstGeom prst="hexagon">
            <a:avLst/>
          </a:prstGeom>
          <a:noFill/>
          <a:ln w="38100">
            <a:solidFill>
              <a:srgbClr val="CC991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0" y="2216617"/>
            <a:ext cx="3310758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4000" dirty="0" smtClean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새롭게</a:t>
            </a:r>
            <a:endParaRPr lang="en-US" altLang="ko-KR" sz="4000" dirty="0" smtClean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algn="ctr"/>
            <a:r>
              <a:rPr lang="ko-KR" altLang="en-US" sz="4000" dirty="0" smtClean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추가된</a:t>
            </a:r>
            <a:endParaRPr lang="en-US" altLang="ko-KR" sz="4000" dirty="0" smtClean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algn="ctr"/>
            <a:r>
              <a:rPr lang="en-US" altLang="ko-KR" sz="40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4000" dirty="0" smtClean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 기능</a:t>
            </a:r>
            <a:endParaRPr lang="ko-KR" altLang="en-US" sz="4000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3978163" y="237800"/>
            <a:ext cx="264335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지난 중간발표</a:t>
            </a:r>
            <a:endParaRPr lang="ko-KR" altLang="en-US" sz="3200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31" name="오각형 30"/>
          <p:cNvSpPr/>
          <p:nvPr/>
        </p:nvSpPr>
        <p:spPr>
          <a:xfrm flipH="1">
            <a:off x="5407571" y="977461"/>
            <a:ext cx="6132785" cy="455014"/>
          </a:xfrm>
          <a:prstGeom prst="homePlate">
            <a:avLst/>
          </a:prstGeom>
          <a:solidFill>
            <a:srgbClr val="FFC01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8" name="TextBox 27"/>
          <p:cNvSpPr txBox="1"/>
          <p:nvPr/>
        </p:nvSpPr>
        <p:spPr>
          <a:xfrm>
            <a:off x="3978163" y="3837169"/>
            <a:ext cx="264335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현재 </a:t>
            </a:r>
            <a:r>
              <a:rPr lang="ko-KR" altLang="en-US" sz="3200" dirty="0" err="1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최종발표</a:t>
            </a:r>
            <a:endParaRPr lang="ko-KR" altLang="en-US" sz="3200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32" name="오각형 31"/>
          <p:cNvSpPr/>
          <p:nvPr/>
        </p:nvSpPr>
        <p:spPr>
          <a:xfrm flipH="1">
            <a:off x="5407571" y="1739297"/>
            <a:ext cx="6132785" cy="455014"/>
          </a:xfrm>
          <a:prstGeom prst="homePlate">
            <a:avLst/>
          </a:prstGeom>
          <a:solidFill>
            <a:srgbClr val="FFC01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3" name="오각형 32"/>
          <p:cNvSpPr/>
          <p:nvPr/>
        </p:nvSpPr>
        <p:spPr>
          <a:xfrm flipH="1">
            <a:off x="5407571" y="2474021"/>
            <a:ext cx="6132785" cy="455014"/>
          </a:xfrm>
          <a:prstGeom prst="homePlate">
            <a:avLst/>
          </a:prstGeom>
          <a:solidFill>
            <a:srgbClr val="FFC01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4" name="오각형 33"/>
          <p:cNvSpPr/>
          <p:nvPr/>
        </p:nvSpPr>
        <p:spPr>
          <a:xfrm flipH="1">
            <a:off x="5407571" y="4599674"/>
            <a:ext cx="6132785" cy="455014"/>
          </a:xfrm>
          <a:prstGeom prst="homePlate">
            <a:avLst/>
          </a:prstGeom>
          <a:solidFill>
            <a:srgbClr val="FFC01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5" name="오각형 34"/>
          <p:cNvSpPr/>
          <p:nvPr/>
        </p:nvSpPr>
        <p:spPr>
          <a:xfrm flipH="1">
            <a:off x="5407571" y="5291229"/>
            <a:ext cx="6132785" cy="455014"/>
          </a:xfrm>
          <a:prstGeom prst="homePlate">
            <a:avLst/>
          </a:prstGeom>
          <a:solidFill>
            <a:srgbClr val="FFC01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6" name="오각형 35"/>
          <p:cNvSpPr/>
          <p:nvPr/>
        </p:nvSpPr>
        <p:spPr>
          <a:xfrm flipH="1">
            <a:off x="5407571" y="6031677"/>
            <a:ext cx="6132785" cy="455014"/>
          </a:xfrm>
          <a:prstGeom prst="homePlate">
            <a:avLst/>
          </a:prstGeom>
          <a:solidFill>
            <a:srgbClr val="FFC01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" name="직사각형 28"/>
          <p:cNvSpPr/>
          <p:nvPr/>
        </p:nvSpPr>
        <p:spPr>
          <a:xfrm>
            <a:off x="5578364" y="4373807"/>
            <a:ext cx="6096000" cy="2165208"/>
          </a:xfrm>
          <a:prstGeom prst="rect">
            <a:avLst/>
          </a:prstGeom>
        </p:spPr>
        <p:txBody>
          <a:bodyPr>
            <a:spAutoFit/>
          </a:bodyPr>
          <a:lstStyle/>
          <a:p>
            <a:pPr marL="457200" lvl="0" indent="-457200">
              <a:lnSpc>
                <a:spcPct val="180000"/>
              </a:lnSpc>
              <a:buFont typeface="Wingdings" panose="05000000000000000000" pitchFamily="2" charset="2"/>
              <a:buChar char="§"/>
            </a:pPr>
            <a:r>
              <a:rPr lang="ko-KR" altLang="en-US" sz="2600" dirty="0" smtClean="0">
                <a:solidFill>
                  <a:prstClr val="black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발을 제외한 모든 북으로 연주 가능</a:t>
            </a:r>
            <a:endParaRPr lang="en-US" altLang="ko-KR" sz="2600" dirty="0">
              <a:solidFill>
                <a:prstClr val="black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457200" lvl="0" indent="-457200">
              <a:lnSpc>
                <a:spcPct val="180000"/>
              </a:lnSpc>
              <a:buFont typeface="Wingdings" panose="05000000000000000000" pitchFamily="2" charset="2"/>
              <a:buChar char="§"/>
            </a:pPr>
            <a:r>
              <a:rPr lang="ko-KR" altLang="en-US" sz="2600" dirty="0" smtClean="0">
                <a:solidFill>
                  <a:prstClr val="black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타격 속도에 따라 음량 조절</a:t>
            </a:r>
            <a:endParaRPr lang="en-US" altLang="ko-KR" sz="2600" dirty="0">
              <a:solidFill>
                <a:prstClr val="black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457200" lvl="0" indent="-457200">
              <a:lnSpc>
                <a:spcPct val="180000"/>
              </a:lnSpc>
              <a:buFont typeface="Wingdings" panose="05000000000000000000" pitchFamily="2" charset="2"/>
              <a:buChar char="§"/>
            </a:pPr>
            <a:r>
              <a:rPr lang="ko-KR" altLang="en-US" sz="2600" dirty="0" err="1" smtClean="0">
                <a:solidFill>
                  <a:prstClr val="black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물리엔진과</a:t>
            </a:r>
            <a:r>
              <a:rPr lang="ko-KR" altLang="en-US" sz="2600" dirty="0" smtClean="0">
                <a:solidFill>
                  <a:prstClr val="black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애니메이션을 이용한 흔들림</a:t>
            </a:r>
            <a:endParaRPr lang="ko-KR" altLang="en-US" sz="26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1" name="직사각형 10"/>
          <p:cNvSpPr/>
          <p:nvPr/>
        </p:nvSpPr>
        <p:spPr>
          <a:xfrm>
            <a:off x="5578364" y="773990"/>
            <a:ext cx="6096000" cy="2252924"/>
          </a:xfrm>
          <a:prstGeom prst="rect">
            <a:avLst/>
          </a:prstGeom>
        </p:spPr>
        <p:txBody>
          <a:bodyPr>
            <a:spAutoFit/>
          </a:bodyPr>
          <a:lstStyle/>
          <a:p>
            <a:pPr marL="457200" lvl="0" indent="-457200">
              <a:lnSpc>
                <a:spcPct val="180000"/>
              </a:lnSpc>
              <a:buFont typeface="Wingdings" panose="05000000000000000000" pitchFamily="2" charset="2"/>
              <a:buChar char="§"/>
            </a:pPr>
            <a:r>
              <a:rPr lang="ko-KR" altLang="en-US" sz="2600" dirty="0" smtClean="0">
                <a:solidFill>
                  <a:prstClr val="black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데모 연주에서 북 </a:t>
            </a:r>
            <a:r>
              <a:rPr lang="ko-KR" altLang="en-US" sz="2600" dirty="0">
                <a:solidFill>
                  <a:prstClr val="black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하나만 연주</a:t>
            </a:r>
            <a:endParaRPr lang="en-US" altLang="ko-KR" sz="2600" dirty="0">
              <a:solidFill>
                <a:prstClr val="black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457200" lvl="0" indent="-457200">
              <a:lnSpc>
                <a:spcPct val="180000"/>
              </a:lnSpc>
              <a:buFont typeface="Wingdings" panose="05000000000000000000" pitchFamily="2" charset="2"/>
              <a:buChar char="§"/>
            </a:pPr>
            <a:r>
              <a:rPr lang="ko-KR" altLang="en-US" sz="2600" dirty="0" smtClean="0">
                <a:solidFill>
                  <a:prstClr val="black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타격 세기에 따른 음량 </a:t>
            </a:r>
            <a:r>
              <a:rPr lang="ko-KR" altLang="en-US" sz="2600" dirty="0">
                <a:solidFill>
                  <a:prstClr val="black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조절 </a:t>
            </a:r>
            <a:r>
              <a:rPr lang="ko-KR" altLang="en-US" sz="2600" dirty="0" err="1">
                <a:solidFill>
                  <a:prstClr val="black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미구현</a:t>
            </a:r>
            <a:endParaRPr lang="en-US" altLang="ko-KR" sz="2600" dirty="0">
              <a:solidFill>
                <a:prstClr val="black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457200" lvl="0" indent="-457200">
              <a:lnSpc>
                <a:spcPct val="180000"/>
              </a:lnSpc>
              <a:buFont typeface="Wingdings" panose="05000000000000000000" pitchFamily="2" charset="2"/>
              <a:buChar char="§"/>
            </a:pPr>
            <a:r>
              <a:rPr lang="ko-KR" altLang="en-US" sz="2600" dirty="0" err="1" smtClean="0">
                <a:solidFill>
                  <a:prstClr val="black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타격시</a:t>
            </a:r>
            <a:r>
              <a:rPr lang="ko-KR" altLang="en-US" sz="2600" dirty="0" smtClean="0">
                <a:solidFill>
                  <a:prstClr val="black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북과 심벌의 흔들림 </a:t>
            </a:r>
            <a:r>
              <a:rPr lang="ko-KR" altLang="en-US" sz="2600" dirty="0" err="1" smtClean="0">
                <a:solidFill>
                  <a:prstClr val="black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미구현</a:t>
            </a:r>
            <a:endParaRPr lang="ko-KR" altLang="en-US" sz="26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42" name="육각형 41"/>
          <p:cNvSpPr/>
          <p:nvPr/>
        </p:nvSpPr>
        <p:spPr>
          <a:xfrm>
            <a:off x="3736424" y="3748627"/>
            <a:ext cx="3026980" cy="708330"/>
          </a:xfrm>
          <a:prstGeom prst="hexagon">
            <a:avLst/>
          </a:prstGeom>
          <a:noFill/>
          <a:ln w="38100">
            <a:solidFill>
              <a:srgbClr val="CC991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997470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사각형 3"/>
          <p:cNvSpPr/>
          <p:nvPr/>
        </p:nvSpPr>
        <p:spPr>
          <a:xfrm>
            <a:off x="0" y="1524000"/>
            <a:ext cx="12192000" cy="3810000"/>
          </a:xfrm>
          <a:prstGeom prst="rect">
            <a:avLst/>
          </a:prstGeom>
          <a:solidFill>
            <a:schemeClr val="bg1">
              <a:alpha val="9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1062858" y="2875002"/>
            <a:ext cx="10066284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6600" dirty="0" err="1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데모연주</a:t>
            </a:r>
            <a:endParaRPr lang="ko-KR" altLang="en-US" sz="6600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4353910" y="3851194"/>
            <a:ext cx="3484179" cy="369332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(</a:t>
            </a:r>
            <a:r>
              <a:rPr lang="ko-KR" altLang="en-US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연주 </a:t>
            </a:r>
            <a:r>
              <a:rPr lang="en-US" altLang="ko-KR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- </a:t>
            </a:r>
            <a:r>
              <a:rPr lang="ko-KR" altLang="en-US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이지연 학우</a:t>
            </a:r>
            <a:r>
              <a:rPr lang="en-US" altLang="ko-KR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)</a:t>
            </a:r>
            <a:endParaRPr lang="ko-KR" altLang="en-US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9729015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사각형 3"/>
          <p:cNvSpPr/>
          <p:nvPr/>
        </p:nvSpPr>
        <p:spPr>
          <a:xfrm>
            <a:off x="3310758" y="0"/>
            <a:ext cx="8881241" cy="6858000"/>
          </a:xfrm>
          <a:prstGeom prst="rect">
            <a:avLst/>
          </a:prstGeom>
          <a:solidFill>
            <a:schemeClr val="bg1">
              <a:alpha val="9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0" y="2216617"/>
            <a:ext cx="3310758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4000" dirty="0" smtClean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  감상</a:t>
            </a:r>
            <a:endParaRPr lang="en-US" altLang="ko-KR" sz="4000" dirty="0" smtClean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algn="ctr"/>
            <a:r>
              <a:rPr lang="ko-KR" altLang="en-US" sz="4000" dirty="0" smtClean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포인트</a:t>
            </a:r>
            <a:endParaRPr lang="ko-KR" altLang="en-US" sz="4000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34" name="오각형 33"/>
          <p:cNvSpPr/>
          <p:nvPr/>
        </p:nvSpPr>
        <p:spPr>
          <a:xfrm flipH="1">
            <a:off x="4493169" y="1376910"/>
            <a:ext cx="7062954" cy="839707"/>
          </a:xfrm>
          <a:prstGeom prst="homePlate">
            <a:avLst/>
          </a:prstGeom>
          <a:solidFill>
            <a:srgbClr val="FFC01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800" dirty="0">
                <a:solidFill>
                  <a:prstClr val="black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모든 북과 심벌에서 소리가 나는가</a:t>
            </a:r>
            <a:r>
              <a:rPr lang="en-US" altLang="ko-KR" sz="2800" dirty="0">
                <a:solidFill>
                  <a:prstClr val="black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?</a:t>
            </a:r>
            <a:endParaRPr lang="ko-KR" altLang="en-US" sz="2800" dirty="0">
              <a:solidFill>
                <a:prstClr val="black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17" name="오각형 16"/>
          <p:cNvSpPr/>
          <p:nvPr/>
        </p:nvSpPr>
        <p:spPr>
          <a:xfrm flipH="1">
            <a:off x="4493169" y="3009146"/>
            <a:ext cx="7062954" cy="839707"/>
          </a:xfrm>
          <a:prstGeom prst="homePlate">
            <a:avLst/>
          </a:prstGeom>
          <a:solidFill>
            <a:srgbClr val="FFC01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800" dirty="0" smtClean="0">
                <a:solidFill>
                  <a:prstClr val="black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자연스러운 음량 조절이 가능한가</a:t>
            </a:r>
            <a:r>
              <a:rPr lang="en-US" altLang="ko-KR" sz="2800" dirty="0" smtClean="0">
                <a:solidFill>
                  <a:prstClr val="black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?</a:t>
            </a:r>
            <a:endParaRPr lang="ko-KR" altLang="en-US" sz="2800" dirty="0">
              <a:solidFill>
                <a:prstClr val="black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18" name="오각형 17"/>
          <p:cNvSpPr/>
          <p:nvPr/>
        </p:nvSpPr>
        <p:spPr>
          <a:xfrm flipH="1">
            <a:off x="4493169" y="4641382"/>
            <a:ext cx="7062954" cy="839707"/>
          </a:xfrm>
          <a:prstGeom prst="homePlate">
            <a:avLst/>
          </a:prstGeom>
          <a:solidFill>
            <a:srgbClr val="FFC01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800" dirty="0" smtClean="0">
                <a:solidFill>
                  <a:prstClr val="black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물체를 타격하면 흔들리는가</a:t>
            </a:r>
            <a:r>
              <a:rPr lang="en-US" altLang="ko-KR" sz="2800" dirty="0" smtClean="0">
                <a:solidFill>
                  <a:prstClr val="black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?</a:t>
            </a:r>
            <a:endParaRPr lang="ko-KR" altLang="en-US" sz="2800" dirty="0">
              <a:solidFill>
                <a:prstClr val="black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195516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설계1_최종발표_데모연주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34383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사각형 3"/>
          <p:cNvSpPr/>
          <p:nvPr/>
        </p:nvSpPr>
        <p:spPr>
          <a:xfrm>
            <a:off x="3310758" y="0"/>
            <a:ext cx="8881241" cy="6858000"/>
          </a:xfrm>
          <a:prstGeom prst="rect">
            <a:avLst/>
          </a:prstGeom>
          <a:solidFill>
            <a:schemeClr val="bg1">
              <a:alpha val="9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0" y="2216617"/>
            <a:ext cx="3310758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4000" dirty="0" smtClean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   음량조절</a:t>
            </a:r>
            <a:endParaRPr lang="en-US" altLang="ko-KR" sz="4000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algn="ctr"/>
            <a:r>
              <a:rPr lang="ko-KR" altLang="en-US" sz="4000" dirty="0" smtClean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   알고리즘</a:t>
            </a:r>
            <a:endParaRPr lang="en-US" altLang="ko-KR" sz="4000" dirty="0" smtClean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88870" y="217088"/>
            <a:ext cx="5525017" cy="64238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15912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사각형 3"/>
          <p:cNvSpPr/>
          <p:nvPr/>
        </p:nvSpPr>
        <p:spPr>
          <a:xfrm>
            <a:off x="3310758" y="0"/>
            <a:ext cx="8881241" cy="6858000"/>
          </a:xfrm>
          <a:prstGeom prst="rect">
            <a:avLst/>
          </a:prstGeom>
          <a:solidFill>
            <a:schemeClr val="bg1">
              <a:alpha val="9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0" y="2216617"/>
            <a:ext cx="3310758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4000" dirty="0" smtClean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  애니메이션</a:t>
            </a:r>
            <a:endParaRPr lang="en-US" altLang="ko-KR" sz="4000" dirty="0" smtClean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algn="ctr"/>
            <a:r>
              <a:rPr lang="ko-KR" altLang="en-US" sz="4000" dirty="0" smtClean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     상세설명</a:t>
            </a:r>
            <a:endParaRPr lang="en-US" altLang="ko-KR" sz="4000" dirty="0" smtClean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graphicFrame>
        <p:nvGraphicFramePr>
          <p:cNvPr id="2" name="다이어그램 1"/>
          <p:cNvGraphicFramePr/>
          <p:nvPr>
            <p:extLst>
              <p:ext uri="{D42A27DB-BD31-4B8C-83A1-F6EECF244321}">
                <p14:modId xmlns:p14="http://schemas.microsoft.com/office/powerpoint/2010/main" val="211964726"/>
              </p:ext>
            </p:extLst>
          </p:nvPr>
        </p:nvGraphicFramePr>
        <p:xfrm>
          <a:off x="3687378" y="719666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3" name="TextBox 2"/>
          <p:cNvSpPr txBox="1"/>
          <p:nvPr/>
        </p:nvSpPr>
        <p:spPr>
          <a:xfrm>
            <a:off x="3953302" y="3133141"/>
            <a:ext cx="2142698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미리 설정한</a:t>
            </a:r>
            <a:endParaRPr lang="en-US" altLang="ko-KR" sz="2800" dirty="0" smtClean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  <a:p>
            <a:r>
              <a:rPr lang="ko-KR" altLang="en-US" sz="2800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애니메이션</a:t>
            </a:r>
            <a:endParaRPr lang="en-US" altLang="ko-KR" sz="2800" dirty="0" smtClean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  <a:p>
            <a:r>
              <a:rPr lang="ko-KR" altLang="en-US" sz="2800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재생</a:t>
            </a:r>
            <a:endParaRPr lang="ko-KR" altLang="en-US" sz="2800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6770531" y="3133141"/>
            <a:ext cx="2142698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dirty="0" err="1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물리엔진에</a:t>
            </a:r>
            <a:endParaRPr lang="en-US" altLang="ko-KR" sz="2800" dirty="0" smtClean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  <a:p>
            <a:r>
              <a:rPr lang="ko-KR" altLang="en-US" sz="2800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내장된 충돌</a:t>
            </a:r>
            <a:endParaRPr lang="en-US" altLang="ko-KR" sz="2800" dirty="0" smtClean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  <a:p>
            <a:r>
              <a:rPr lang="ko-KR" altLang="en-US" sz="2800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알고리즘</a:t>
            </a:r>
            <a:endParaRPr lang="ko-KR" altLang="en-US" sz="2800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9497259" y="2702255"/>
            <a:ext cx="2142698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페달이 없어 </a:t>
            </a:r>
            <a:r>
              <a:rPr lang="ko-KR" altLang="en-US" sz="2800" dirty="0" err="1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임시구현</a:t>
            </a:r>
            <a:endParaRPr lang="en-US" altLang="ko-KR" sz="2800" dirty="0" smtClean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  <a:p>
            <a:endParaRPr lang="ko-KR" altLang="en-US" sz="2800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  <a:p>
            <a:r>
              <a:rPr lang="en-US" altLang="ko-KR" sz="28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Hi-hat open/close</a:t>
            </a:r>
          </a:p>
        </p:txBody>
      </p:sp>
    </p:spTree>
    <p:extLst>
      <p:ext uri="{BB962C8B-B14F-4D97-AF65-F5344CB8AC3E}">
        <p14:creationId xmlns:p14="http://schemas.microsoft.com/office/powerpoint/2010/main" val="19284063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설계1_최종발표_기능설명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94161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163</TotalTime>
  <Words>151</Words>
  <Application>Microsoft Office PowerPoint</Application>
  <PresentationFormat>와이드스크린</PresentationFormat>
  <Paragraphs>60</Paragraphs>
  <Slides>11</Slides>
  <Notes>0</Notes>
  <HiddenSlides>0</HiddenSlides>
  <MMClips>2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11</vt:i4>
      </vt:variant>
    </vt:vector>
  </HeadingPairs>
  <TitlesOfParts>
    <vt:vector size="18" baseType="lpstr">
      <vt:lpstr>나눔스퀘어 ExtraBold</vt:lpstr>
      <vt:lpstr>Wingdings</vt:lpstr>
      <vt:lpstr>Verdana</vt:lpstr>
      <vt:lpstr>맑은 고딕</vt:lpstr>
      <vt:lpstr>나눔스퀘어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Wonpyo Kwon</dc:creator>
  <cp:lastModifiedBy>Wonpyo Kwon</cp:lastModifiedBy>
  <cp:revision>22</cp:revision>
  <dcterms:created xsi:type="dcterms:W3CDTF">2016-12-10T10:36:28Z</dcterms:created>
  <dcterms:modified xsi:type="dcterms:W3CDTF">2016-12-11T11:24:46Z</dcterms:modified>
</cp:coreProperties>
</file>

<file path=docProps/thumbnail.jpeg>
</file>